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15"/>
  </p:notesMasterIdLst>
  <p:sldIdLst>
    <p:sldId id="257" r:id="rId5"/>
    <p:sldId id="283" r:id="rId6"/>
    <p:sldId id="268" r:id="rId7"/>
    <p:sldId id="269" r:id="rId8"/>
    <p:sldId id="278" r:id="rId9"/>
    <p:sldId id="271" r:id="rId10"/>
    <p:sldId id="286" r:id="rId11"/>
    <p:sldId id="273" r:id="rId12"/>
    <p:sldId id="288" r:id="rId13"/>
    <p:sldId id="276"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CC85B5-B28E-40DB-9E3E-6B2E7B6DED8D}" v="4" dt="2019-08-19T17:46:28.3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521" autoAdjust="0"/>
  </p:normalViewPr>
  <p:slideViewPr>
    <p:cSldViewPr snapToGrid="0">
      <p:cViewPr varScale="1">
        <p:scale>
          <a:sx n="106" d="100"/>
          <a:sy n="106"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Steed" userId="a9d9bdb4f1a3842d" providerId="LiveId" clId="{B7CC85B5-B28E-40DB-9E3E-6B2E7B6DED8D}"/>
    <pc:docChg chg="modSld">
      <pc:chgData name="Amanda Steed" userId="a9d9bdb4f1a3842d" providerId="LiveId" clId="{B7CC85B5-B28E-40DB-9E3E-6B2E7B6DED8D}" dt="2019-08-19T17:46:28.320" v="3" actId="14100"/>
      <pc:docMkLst>
        <pc:docMk/>
      </pc:docMkLst>
      <pc:sldChg chg="modSp">
        <pc:chgData name="Amanda Steed" userId="a9d9bdb4f1a3842d" providerId="LiveId" clId="{B7CC85B5-B28E-40DB-9E3E-6B2E7B6DED8D}" dt="2019-08-19T17:45:49.001" v="2" actId="12100"/>
        <pc:sldMkLst>
          <pc:docMk/>
          <pc:sldMk cId="70480880" sldId="268"/>
        </pc:sldMkLst>
        <pc:graphicFrameChg chg="mod">
          <ac:chgData name="Amanda Steed" userId="a9d9bdb4f1a3842d" providerId="LiveId" clId="{B7CC85B5-B28E-40DB-9E3E-6B2E7B6DED8D}" dt="2019-08-19T17:45:49.001" v="2" actId="12100"/>
          <ac:graphicFrameMkLst>
            <pc:docMk/>
            <pc:sldMk cId="70480880" sldId="268"/>
            <ac:graphicFrameMk id="4" creationId="{23872BFF-DBB0-47E0-AF48-F73CF7550E79}"/>
          </ac:graphicFrameMkLst>
        </pc:graphicFrameChg>
      </pc:sldChg>
      <pc:sldChg chg="modSp">
        <pc:chgData name="Amanda Steed" userId="a9d9bdb4f1a3842d" providerId="LiveId" clId="{B7CC85B5-B28E-40DB-9E3E-6B2E7B6DED8D}" dt="2019-08-19T17:46:28.320" v="3" actId="14100"/>
        <pc:sldMkLst>
          <pc:docMk/>
          <pc:sldMk cId="3619486961" sldId="269"/>
        </pc:sldMkLst>
        <pc:graphicFrameChg chg="mod">
          <ac:chgData name="Amanda Steed" userId="a9d9bdb4f1a3842d" providerId="LiveId" clId="{B7CC85B5-B28E-40DB-9E3E-6B2E7B6DED8D}" dt="2019-08-19T17:46:28.320" v="3" actId="14100"/>
          <ac:graphicFrameMkLst>
            <pc:docMk/>
            <pc:sldMk cId="3619486961" sldId="269"/>
            <ac:graphicFrameMk id="7" creationId="{6E486E30-6030-43E5-B3D3-8D8984BDCF30}"/>
          </ac:graphicFrameMkLst>
        </pc:graphicFrameChg>
      </pc:sldChg>
    </pc:docChg>
  </pc:docChgLst>
  <pc:docChgLst>
    <pc:chgData name="Amanda Steed" userId="a9d9bdb4f1a3842d" providerId="LiveId" clId="{3DF5B92F-5286-47D4-807B-BE4A972542DA}"/>
    <pc:docChg chg="undo custSel mod addSld delSld modSld">
      <pc:chgData name="Amanda Steed" userId="a9d9bdb4f1a3842d" providerId="LiveId" clId="{3DF5B92F-5286-47D4-807B-BE4A972542DA}" dt="2019-07-30T16:21:10.489" v="2388" actId="1076"/>
      <pc:docMkLst>
        <pc:docMk/>
      </pc:docMkLst>
      <pc:sldChg chg="modSp">
        <pc:chgData name="Amanda Steed" userId="a9d9bdb4f1a3842d" providerId="LiveId" clId="{3DF5B92F-5286-47D4-807B-BE4A972542DA}" dt="2019-07-30T16:21:10.489" v="2388" actId="1076"/>
        <pc:sldMkLst>
          <pc:docMk/>
          <pc:sldMk cId="1100155348" sldId="257"/>
        </pc:sldMkLst>
        <pc:spChg chg="mod">
          <ac:chgData name="Amanda Steed" userId="a9d9bdb4f1a3842d" providerId="LiveId" clId="{3DF5B92F-5286-47D4-807B-BE4A972542DA}" dt="2019-07-30T16:21:07.204" v="2387" actId="14100"/>
          <ac:spMkLst>
            <pc:docMk/>
            <pc:sldMk cId="1100155348" sldId="257"/>
            <ac:spMk id="2" creationId="{BD1BA5F6-5F01-4671-A6C3-5F3E16163101}"/>
          </ac:spMkLst>
        </pc:spChg>
        <pc:spChg chg="mod">
          <ac:chgData name="Amanda Steed" userId="a9d9bdb4f1a3842d" providerId="LiveId" clId="{3DF5B92F-5286-47D4-807B-BE4A972542DA}" dt="2019-07-30T16:21:10.489" v="2388" actId="1076"/>
          <ac:spMkLst>
            <pc:docMk/>
            <pc:sldMk cId="1100155348" sldId="257"/>
            <ac:spMk id="3" creationId="{B59B0B61-A913-4CF9-ABBF-42912ED0223D}"/>
          </ac:spMkLst>
        </pc:spChg>
      </pc:sldChg>
      <pc:sldChg chg="addSp delSp modSp mod setBg">
        <pc:chgData name="Amanda Steed" userId="a9d9bdb4f1a3842d" providerId="LiveId" clId="{3DF5B92F-5286-47D4-807B-BE4A972542DA}" dt="2019-07-12T19:24:26.929" v="2274" actId="12084"/>
        <pc:sldMkLst>
          <pc:docMk/>
          <pc:sldMk cId="70480880" sldId="268"/>
        </pc:sldMkLst>
        <pc:spChg chg="mod">
          <ac:chgData name="Amanda Steed" userId="a9d9bdb4f1a3842d" providerId="LiveId" clId="{3DF5B92F-5286-47D4-807B-BE4A972542DA}" dt="2019-07-12T19:24:08.666" v="2273" actId="26606"/>
          <ac:spMkLst>
            <pc:docMk/>
            <pc:sldMk cId="70480880" sldId="268"/>
            <ac:spMk id="2" creationId="{00000000-0000-0000-0000-000000000000}"/>
          </ac:spMkLst>
        </pc:spChg>
        <pc:spChg chg="del mod">
          <ac:chgData name="Amanda Steed" userId="a9d9bdb4f1a3842d" providerId="LiveId" clId="{3DF5B92F-5286-47D4-807B-BE4A972542DA}" dt="2019-07-12T19:24:26.929" v="2274" actId="12084"/>
          <ac:spMkLst>
            <pc:docMk/>
            <pc:sldMk cId="70480880" sldId="268"/>
            <ac:spMk id="3" creationId="{00000000-0000-0000-0000-000000000000}"/>
          </ac:spMkLst>
        </pc:spChg>
        <pc:spChg chg="add">
          <ac:chgData name="Amanda Steed" userId="a9d9bdb4f1a3842d" providerId="LiveId" clId="{3DF5B92F-5286-47D4-807B-BE4A972542DA}" dt="2019-07-12T19:24:08.666" v="2273" actId="26606"/>
          <ac:spMkLst>
            <pc:docMk/>
            <pc:sldMk cId="70480880" sldId="268"/>
            <ac:spMk id="8" creationId="{B1CCD5EF-766D-43B9-A25D-19122E5FB181}"/>
          </ac:spMkLst>
        </pc:spChg>
        <pc:spChg chg="add">
          <ac:chgData name="Amanda Steed" userId="a9d9bdb4f1a3842d" providerId="LiveId" clId="{3DF5B92F-5286-47D4-807B-BE4A972542DA}" dt="2019-07-12T19:24:08.666" v="2273" actId="26606"/>
          <ac:spMkLst>
            <pc:docMk/>
            <pc:sldMk cId="70480880" sldId="268"/>
            <ac:spMk id="10" creationId="{FD9699C9-77F1-4E33-A750-CB78C7EA29E6}"/>
          </ac:spMkLst>
        </pc:spChg>
        <pc:graphicFrameChg chg="add mod">
          <ac:chgData name="Amanda Steed" userId="a9d9bdb4f1a3842d" providerId="LiveId" clId="{3DF5B92F-5286-47D4-807B-BE4A972542DA}" dt="2019-07-12T19:24:26.929" v="2274" actId="12084"/>
          <ac:graphicFrameMkLst>
            <pc:docMk/>
            <pc:sldMk cId="70480880" sldId="268"/>
            <ac:graphicFrameMk id="4" creationId="{23872BFF-DBB0-47E0-AF48-F73CF7550E79}"/>
          </ac:graphicFrameMkLst>
        </pc:graphicFrameChg>
      </pc:sldChg>
      <pc:sldChg chg="addSp delSp modSp">
        <pc:chgData name="Amanda Steed" userId="a9d9bdb4f1a3842d" providerId="LiveId" clId="{3DF5B92F-5286-47D4-807B-BE4A972542DA}" dt="2019-07-12T19:30:25.899" v="2327" actId="12100"/>
        <pc:sldMkLst>
          <pc:docMk/>
          <pc:sldMk cId="3619486961" sldId="269"/>
        </pc:sldMkLst>
        <pc:spChg chg="mod">
          <ac:chgData name="Amanda Steed" userId="a9d9bdb4f1a3842d" providerId="LiveId" clId="{3DF5B92F-5286-47D4-807B-BE4A972542DA}" dt="2019-07-12T19:29:07.670" v="2314" actId="13822"/>
          <ac:spMkLst>
            <pc:docMk/>
            <pc:sldMk cId="3619486961" sldId="269"/>
            <ac:spMk id="2" creationId="{00000000-0000-0000-0000-000000000000}"/>
          </ac:spMkLst>
        </pc:spChg>
        <pc:spChg chg="add mod">
          <ac:chgData name="Amanda Steed" userId="a9d9bdb4f1a3842d" providerId="LiveId" clId="{3DF5B92F-5286-47D4-807B-BE4A972542DA}" dt="2019-07-12T18:45:58.697" v="1196" actId="20577"/>
          <ac:spMkLst>
            <pc:docMk/>
            <pc:sldMk cId="3619486961" sldId="269"/>
            <ac:spMk id="3" creationId="{D8E3DA20-5F1E-44EA-ADD9-BDE1B0B77E20}"/>
          </ac:spMkLst>
        </pc:spChg>
        <pc:spChg chg="del mod">
          <ac:chgData name="Amanda Steed" userId="a9d9bdb4f1a3842d" providerId="LiveId" clId="{3DF5B92F-5286-47D4-807B-BE4A972542DA}" dt="2019-07-12T19:26:39.188" v="2292" actId="12084"/>
          <ac:spMkLst>
            <pc:docMk/>
            <pc:sldMk cId="3619486961" sldId="269"/>
            <ac:spMk id="4" creationId="{00000000-0000-0000-0000-000000000000}"/>
          </ac:spMkLst>
        </pc:spChg>
        <pc:spChg chg="del mod">
          <ac:chgData name="Amanda Steed" userId="a9d9bdb4f1a3842d" providerId="LiveId" clId="{3DF5B92F-5286-47D4-807B-BE4A972542DA}" dt="2019-07-12T19:26:34.539" v="2291" actId="12084"/>
          <ac:spMkLst>
            <pc:docMk/>
            <pc:sldMk cId="3619486961" sldId="269"/>
            <ac:spMk id="5" creationId="{00000000-0000-0000-0000-000000000000}"/>
          </ac:spMkLst>
        </pc:spChg>
        <pc:spChg chg="add del mod">
          <ac:chgData name="Amanda Steed" userId="a9d9bdb4f1a3842d" providerId="LiveId" clId="{3DF5B92F-5286-47D4-807B-BE4A972542DA}" dt="2019-07-12T19:29:48.950" v="2318" actId="478"/>
          <ac:spMkLst>
            <pc:docMk/>
            <pc:sldMk cId="3619486961" sldId="269"/>
            <ac:spMk id="8" creationId="{9FA5B473-9453-4C9A-BEA2-A144DAEAC097}"/>
          </ac:spMkLst>
        </pc:spChg>
        <pc:graphicFrameChg chg="add del mod">
          <ac:chgData name="Amanda Steed" userId="a9d9bdb4f1a3842d" providerId="LiveId" clId="{3DF5B92F-5286-47D4-807B-BE4A972542DA}" dt="2019-07-12T19:29:47.625" v="2317" actId="478"/>
          <ac:graphicFrameMkLst>
            <pc:docMk/>
            <pc:sldMk cId="3619486961" sldId="269"/>
            <ac:graphicFrameMk id="6" creationId="{552F7CEE-820B-40D0-982D-6AAE1ACAF8E0}"/>
          </ac:graphicFrameMkLst>
        </pc:graphicFrameChg>
        <pc:graphicFrameChg chg="add mod">
          <ac:chgData name="Amanda Steed" userId="a9d9bdb4f1a3842d" providerId="LiveId" clId="{3DF5B92F-5286-47D4-807B-BE4A972542DA}" dt="2019-07-12T19:30:25.899" v="2327" actId="12100"/>
          <ac:graphicFrameMkLst>
            <pc:docMk/>
            <pc:sldMk cId="3619486961" sldId="269"/>
            <ac:graphicFrameMk id="7" creationId="{6E486E30-6030-43E5-B3D3-8D8984BDCF30}"/>
          </ac:graphicFrameMkLst>
        </pc:graphicFrameChg>
      </pc:sldChg>
      <pc:sldChg chg="addSp delSp modSp">
        <pc:chgData name="Amanda Steed" userId="a9d9bdb4f1a3842d" providerId="LiveId" clId="{3DF5B92F-5286-47D4-807B-BE4A972542DA}" dt="2019-07-12T19:07:33.533" v="1562" actId="14100"/>
        <pc:sldMkLst>
          <pc:docMk/>
          <pc:sldMk cId="142404489" sldId="271"/>
        </pc:sldMkLst>
        <pc:spChg chg="add del mod">
          <ac:chgData name="Amanda Steed" userId="a9d9bdb4f1a3842d" providerId="LiveId" clId="{3DF5B92F-5286-47D4-807B-BE4A972542DA}" dt="2019-07-12T18:54:13.823" v="1459" actId="478"/>
          <ac:spMkLst>
            <pc:docMk/>
            <pc:sldMk cId="142404489" sldId="271"/>
            <ac:spMk id="4" creationId="{F18BA84E-8635-444D-B63C-07FDA799FF59}"/>
          </ac:spMkLst>
        </pc:spChg>
        <pc:spChg chg="del mod">
          <ac:chgData name="Amanda Steed" userId="a9d9bdb4f1a3842d" providerId="LiveId" clId="{3DF5B92F-5286-47D4-807B-BE4A972542DA}" dt="2019-07-12T18:54:12.269" v="1458" actId="478"/>
          <ac:spMkLst>
            <pc:docMk/>
            <pc:sldMk cId="142404489" sldId="271"/>
            <ac:spMk id="5" creationId="{00000000-0000-0000-0000-000000000000}"/>
          </ac:spMkLst>
        </pc:spChg>
        <pc:spChg chg="del mod">
          <ac:chgData name="Amanda Steed" userId="a9d9bdb4f1a3842d" providerId="LiveId" clId="{3DF5B92F-5286-47D4-807B-BE4A972542DA}" dt="2019-07-12T18:52:45.740" v="1440" actId="12084"/>
          <ac:spMkLst>
            <pc:docMk/>
            <pc:sldMk cId="142404489" sldId="271"/>
            <ac:spMk id="6" creationId="{00000000-0000-0000-0000-000000000000}"/>
          </ac:spMkLst>
        </pc:spChg>
        <pc:spChg chg="add del mod">
          <ac:chgData name="Amanda Steed" userId="a9d9bdb4f1a3842d" providerId="LiveId" clId="{3DF5B92F-5286-47D4-807B-BE4A972542DA}" dt="2019-07-12T18:56:24.031" v="1497" actId="12084"/>
          <ac:spMkLst>
            <pc:docMk/>
            <pc:sldMk cId="142404489" sldId="271"/>
            <ac:spMk id="7" creationId="{9BCD8C75-C630-4257-876E-81E429B1A59F}"/>
          </ac:spMkLst>
        </pc:spChg>
        <pc:graphicFrameChg chg="add del mod">
          <ac:chgData name="Amanda Steed" userId="a9d9bdb4f1a3842d" providerId="LiveId" clId="{3DF5B92F-5286-47D4-807B-BE4A972542DA}" dt="2019-07-12T18:55:52.628" v="1495" actId="11529"/>
          <ac:graphicFrameMkLst>
            <pc:docMk/>
            <pc:sldMk cId="142404489" sldId="271"/>
            <ac:graphicFrameMk id="2" creationId="{0A8DD451-74B5-4B90-B561-0DEB5F542CDE}"/>
          </ac:graphicFrameMkLst>
        </pc:graphicFrameChg>
        <pc:graphicFrameChg chg="add mod">
          <ac:chgData name="Amanda Steed" userId="a9d9bdb4f1a3842d" providerId="LiveId" clId="{3DF5B92F-5286-47D4-807B-BE4A972542DA}" dt="2019-07-12T19:07:33.533" v="1562" actId="14100"/>
          <ac:graphicFrameMkLst>
            <pc:docMk/>
            <pc:sldMk cId="142404489" sldId="271"/>
            <ac:graphicFrameMk id="8" creationId="{0482F379-E2C0-412F-81C8-E372528260C4}"/>
          </ac:graphicFrameMkLst>
        </pc:graphicFrameChg>
      </pc:sldChg>
      <pc:sldChg chg="addSp delSp modSp mod setBg">
        <pc:chgData name="Amanda Steed" userId="a9d9bdb4f1a3842d" providerId="LiveId" clId="{3DF5B92F-5286-47D4-807B-BE4A972542DA}" dt="2019-07-12T19:31:21.956" v="2341" actId="12100"/>
        <pc:sldMkLst>
          <pc:docMk/>
          <pc:sldMk cId="1152037535" sldId="273"/>
        </pc:sldMkLst>
        <pc:spChg chg="mod">
          <ac:chgData name="Amanda Steed" userId="a9d9bdb4f1a3842d" providerId="LiveId" clId="{3DF5B92F-5286-47D4-807B-BE4A972542DA}" dt="2019-07-12T19:31:00.517" v="2337" actId="26606"/>
          <ac:spMkLst>
            <pc:docMk/>
            <pc:sldMk cId="1152037535" sldId="273"/>
            <ac:spMk id="2" creationId="{00000000-0000-0000-0000-000000000000}"/>
          </ac:spMkLst>
        </pc:spChg>
        <pc:spChg chg="del">
          <ac:chgData name="Amanda Steed" userId="a9d9bdb4f1a3842d" providerId="LiveId" clId="{3DF5B92F-5286-47D4-807B-BE4A972542DA}" dt="2019-07-12T19:30:35.646" v="2328" actId="12084"/>
          <ac:spMkLst>
            <pc:docMk/>
            <pc:sldMk cId="1152037535" sldId="273"/>
            <ac:spMk id="3" creationId="{00000000-0000-0000-0000-000000000000}"/>
          </ac:spMkLst>
        </pc:spChg>
        <pc:spChg chg="add">
          <ac:chgData name="Amanda Steed" userId="a9d9bdb4f1a3842d" providerId="LiveId" clId="{3DF5B92F-5286-47D4-807B-BE4A972542DA}" dt="2019-07-12T19:31:00.517" v="2337" actId="26606"/>
          <ac:spMkLst>
            <pc:docMk/>
            <pc:sldMk cId="1152037535" sldId="273"/>
            <ac:spMk id="6" creationId="{0E3BC903-DB45-4927-B0E9-A59B1728F209}"/>
          </ac:spMkLst>
        </pc:spChg>
        <pc:spChg chg="add del">
          <ac:chgData name="Amanda Steed" userId="a9d9bdb4f1a3842d" providerId="LiveId" clId="{3DF5B92F-5286-47D4-807B-BE4A972542DA}" dt="2019-07-12T19:30:55.361" v="2334" actId="26606"/>
          <ac:spMkLst>
            <pc:docMk/>
            <pc:sldMk cId="1152037535" sldId="273"/>
            <ac:spMk id="9" creationId="{9EE6CC7B-EB31-480B-A235-4C2448739F71}"/>
          </ac:spMkLst>
        </pc:spChg>
        <pc:graphicFrameChg chg="add mod modGraphic">
          <ac:chgData name="Amanda Steed" userId="a9d9bdb4f1a3842d" providerId="LiveId" clId="{3DF5B92F-5286-47D4-807B-BE4A972542DA}" dt="2019-07-12T19:31:21.956" v="2341" actId="12100"/>
          <ac:graphicFrameMkLst>
            <pc:docMk/>
            <pc:sldMk cId="1152037535" sldId="273"/>
            <ac:graphicFrameMk id="4" creationId="{6BEF8292-ED72-4889-8279-BC548818C948}"/>
          </ac:graphicFrameMkLst>
        </pc:graphicFrameChg>
      </pc:sldChg>
      <pc:sldChg chg="addSp delSp modSp mod setBg setClrOvrMap">
        <pc:chgData name="Amanda Steed" userId="a9d9bdb4f1a3842d" providerId="LiveId" clId="{3DF5B92F-5286-47D4-807B-BE4A972542DA}" dt="2019-07-12T19:34:52.072" v="2370" actId="13782"/>
        <pc:sldMkLst>
          <pc:docMk/>
          <pc:sldMk cId="2164275538" sldId="276"/>
        </pc:sldMkLst>
        <pc:spChg chg="mod">
          <ac:chgData name="Amanda Steed" userId="a9d9bdb4f1a3842d" providerId="LiveId" clId="{3DF5B92F-5286-47D4-807B-BE4A972542DA}" dt="2019-07-12T19:32:38.901" v="2354" actId="122"/>
          <ac:spMkLst>
            <pc:docMk/>
            <pc:sldMk cId="2164275538" sldId="276"/>
            <ac:spMk id="2" creationId="{00000000-0000-0000-0000-000000000000}"/>
          </ac:spMkLst>
        </pc:spChg>
        <pc:spChg chg="del">
          <ac:chgData name="Amanda Steed" userId="a9d9bdb4f1a3842d" providerId="LiveId" clId="{3DF5B92F-5286-47D4-807B-BE4A972542DA}" dt="2019-07-12T19:31:28.643" v="2342" actId="12084"/>
          <ac:spMkLst>
            <pc:docMk/>
            <pc:sldMk cId="2164275538" sldId="276"/>
            <ac:spMk id="3" creationId="{00000000-0000-0000-0000-000000000000}"/>
          </ac:spMkLst>
        </pc:spChg>
        <pc:spChg chg="add del mod">
          <ac:chgData name="Amanda Steed" userId="a9d9bdb4f1a3842d" providerId="LiveId" clId="{3DF5B92F-5286-47D4-807B-BE4A972542DA}" dt="2019-07-12T19:32:05.186" v="2349" actId="12084"/>
          <ac:spMkLst>
            <pc:docMk/>
            <pc:sldMk cId="2164275538" sldId="276"/>
            <ac:spMk id="5" creationId="{83E00A70-72AD-4B01-ADC1-669A85333557}"/>
          </ac:spMkLst>
        </pc:spChg>
        <pc:spChg chg="add">
          <ac:chgData name="Amanda Steed" userId="a9d9bdb4f1a3842d" providerId="LiveId" clId="{3DF5B92F-5286-47D4-807B-BE4A972542DA}" dt="2019-07-12T19:32:50.633" v="2355" actId="26606"/>
          <ac:spMkLst>
            <pc:docMk/>
            <pc:sldMk cId="2164275538" sldId="276"/>
            <ac:spMk id="11" creationId="{F43EFC75-D61F-4CEA-9817-11CC86030557}"/>
          </ac:spMkLst>
        </pc:spChg>
        <pc:spChg chg="add">
          <ac:chgData name="Amanda Steed" userId="a9d9bdb4f1a3842d" providerId="LiveId" clId="{3DF5B92F-5286-47D4-807B-BE4A972542DA}" dt="2019-07-12T19:32:50.633" v="2355" actId="26606"/>
          <ac:spMkLst>
            <pc:docMk/>
            <pc:sldMk cId="2164275538" sldId="276"/>
            <ac:spMk id="13" creationId="{3C02F3DD-3E32-4AF8-BFA1-D131A6B4B72D}"/>
          </ac:spMkLst>
        </pc:spChg>
        <pc:graphicFrameChg chg="add del mod">
          <ac:chgData name="Amanda Steed" userId="a9d9bdb4f1a3842d" providerId="LiveId" clId="{3DF5B92F-5286-47D4-807B-BE4A972542DA}" dt="2019-07-12T19:31:51.657" v="2348" actId="11529"/>
          <ac:graphicFrameMkLst>
            <pc:docMk/>
            <pc:sldMk cId="2164275538" sldId="276"/>
            <ac:graphicFrameMk id="4" creationId="{3347437E-CC1F-431A-A13D-5F074C19AA21}"/>
          </ac:graphicFrameMkLst>
        </pc:graphicFrameChg>
        <pc:graphicFrameChg chg="add mod modGraphic">
          <ac:chgData name="Amanda Steed" userId="a9d9bdb4f1a3842d" providerId="LiveId" clId="{3DF5B92F-5286-47D4-807B-BE4A972542DA}" dt="2019-07-12T19:34:52.072" v="2370" actId="13782"/>
          <ac:graphicFrameMkLst>
            <pc:docMk/>
            <pc:sldMk cId="2164275538" sldId="276"/>
            <ac:graphicFrameMk id="6" creationId="{09345952-44B4-40A0-B838-71F395B0A552}"/>
          </ac:graphicFrameMkLst>
        </pc:graphicFrameChg>
      </pc:sldChg>
      <pc:sldChg chg="addSp delSp modSp">
        <pc:chgData name="Amanda Steed" userId="a9d9bdb4f1a3842d" providerId="LiveId" clId="{3DF5B92F-5286-47D4-807B-BE4A972542DA}" dt="2019-07-12T19:11:55.089" v="1728" actId="120"/>
        <pc:sldMkLst>
          <pc:docMk/>
          <pc:sldMk cId="2869966740" sldId="277"/>
        </pc:sldMkLst>
        <pc:spChg chg="mod">
          <ac:chgData name="Amanda Steed" userId="a9d9bdb4f1a3842d" providerId="LiveId" clId="{3DF5B92F-5286-47D4-807B-BE4A972542DA}" dt="2019-07-12T19:08:06.851" v="1567" actId="122"/>
          <ac:spMkLst>
            <pc:docMk/>
            <pc:sldMk cId="2869966740" sldId="277"/>
            <ac:spMk id="2" creationId="{00000000-0000-0000-0000-000000000000}"/>
          </ac:spMkLst>
        </pc:spChg>
        <pc:spChg chg="del">
          <ac:chgData name="Amanda Steed" userId="a9d9bdb4f1a3842d" providerId="LiveId" clId="{3DF5B92F-5286-47D4-807B-BE4A972542DA}" dt="2019-07-12T19:07:50.436" v="1563" actId="12084"/>
          <ac:spMkLst>
            <pc:docMk/>
            <pc:sldMk cId="2869966740" sldId="277"/>
            <ac:spMk id="3" creationId="{00000000-0000-0000-0000-000000000000}"/>
          </ac:spMkLst>
        </pc:spChg>
        <pc:graphicFrameChg chg="add mod">
          <ac:chgData name="Amanda Steed" userId="a9d9bdb4f1a3842d" providerId="LiveId" clId="{3DF5B92F-5286-47D4-807B-BE4A972542DA}" dt="2019-07-12T19:11:55.089" v="1728" actId="120"/>
          <ac:graphicFrameMkLst>
            <pc:docMk/>
            <pc:sldMk cId="2869966740" sldId="277"/>
            <ac:graphicFrameMk id="4" creationId="{872F2E30-4041-4E0F-9DE8-897DA1D23F2C}"/>
          </ac:graphicFrameMkLst>
        </pc:graphicFrameChg>
      </pc:sldChg>
      <pc:sldChg chg="addSp delSp modSp mod setBg">
        <pc:chgData name="Amanda Steed" userId="a9d9bdb4f1a3842d" providerId="LiveId" clId="{3DF5B92F-5286-47D4-807B-BE4A972542DA}" dt="2019-07-12T19:26:05.398" v="2287" actId="12100"/>
        <pc:sldMkLst>
          <pc:docMk/>
          <pc:sldMk cId="2634708376" sldId="278"/>
        </pc:sldMkLst>
        <pc:spChg chg="mod">
          <ac:chgData name="Amanda Steed" userId="a9d9bdb4f1a3842d" providerId="LiveId" clId="{3DF5B92F-5286-47D4-807B-BE4A972542DA}" dt="2019-07-12T19:25:37.697" v="2284" actId="1076"/>
          <ac:spMkLst>
            <pc:docMk/>
            <pc:sldMk cId="2634708376" sldId="278"/>
            <ac:spMk id="2" creationId="{00000000-0000-0000-0000-000000000000}"/>
          </ac:spMkLst>
        </pc:spChg>
        <pc:spChg chg="del">
          <ac:chgData name="Amanda Steed" userId="a9d9bdb4f1a3842d" providerId="LiveId" clId="{3DF5B92F-5286-47D4-807B-BE4A972542DA}" dt="2019-07-12T19:24:42.117" v="2275" actId="12084"/>
          <ac:spMkLst>
            <pc:docMk/>
            <pc:sldMk cId="2634708376" sldId="278"/>
            <ac:spMk id="3" creationId="{00000000-0000-0000-0000-000000000000}"/>
          </ac:spMkLst>
        </pc:spChg>
        <pc:spChg chg="add del">
          <ac:chgData name="Amanda Steed" userId="a9d9bdb4f1a3842d" providerId="LiveId" clId="{3DF5B92F-5286-47D4-807B-BE4A972542DA}" dt="2019-07-12T19:25:11.314" v="2278" actId="26606"/>
          <ac:spMkLst>
            <pc:docMk/>
            <pc:sldMk cId="2634708376" sldId="278"/>
            <ac:spMk id="9" creationId="{9EE6CC7B-EB31-480B-A235-4C2448739F71}"/>
          </ac:spMkLst>
        </pc:spChg>
        <pc:graphicFrameChg chg="add mod modGraphic">
          <ac:chgData name="Amanda Steed" userId="a9d9bdb4f1a3842d" providerId="LiveId" clId="{3DF5B92F-5286-47D4-807B-BE4A972542DA}" dt="2019-07-12T19:26:05.398" v="2287" actId="12100"/>
          <ac:graphicFrameMkLst>
            <pc:docMk/>
            <pc:sldMk cId="2634708376" sldId="278"/>
            <ac:graphicFrameMk id="4" creationId="{1D6F0862-08EF-47D2-975C-8E6A44673B68}"/>
          </ac:graphicFrameMkLst>
        </pc:graphicFrameChg>
      </pc:sldChg>
      <pc:sldChg chg="addSp delSp modSp mod setBg">
        <pc:chgData name="Amanda Steed" userId="a9d9bdb4f1a3842d" providerId="LiveId" clId="{3DF5B92F-5286-47D4-807B-BE4A972542DA}" dt="2019-07-12T19:36:33.481" v="2379" actId="12"/>
        <pc:sldMkLst>
          <pc:docMk/>
          <pc:sldMk cId="3192922073" sldId="282"/>
        </pc:sldMkLst>
        <pc:spChg chg="mod">
          <ac:chgData name="Amanda Steed" userId="a9d9bdb4f1a3842d" providerId="LiveId" clId="{3DF5B92F-5286-47D4-807B-BE4A972542DA}" dt="2019-07-12T19:35:19.427" v="2373" actId="26606"/>
          <ac:spMkLst>
            <pc:docMk/>
            <pc:sldMk cId="3192922073" sldId="282"/>
            <ac:spMk id="2" creationId="{00000000-0000-0000-0000-000000000000}"/>
          </ac:spMkLst>
        </pc:spChg>
        <pc:spChg chg="del mod">
          <ac:chgData name="Amanda Steed" userId="a9d9bdb4f1a3842d" providerId="LiveId" clId="{3DF5B92F-5286-47D4-807B-BE4A972542DA}" dt="2019-07-12T19:35:25.956" v="2374" actId="12084"/>
          <ac:spMkLst>
            <pc:docMk/>
            <pc:sldMk cId="3192922073" sldId="282"/>
            <ac:spMk id="3" creationId="{00000000-0000-0000-0000-000000000000}"/>
          </ac:spMkLst>
        </pc:spChg>
        <pc:spChg chg="add">
          <ac:chgData name="Amanda Steed" userId="a9d9bdb4f1a3842d" providerId="LiveId" clId="{3DF5B92F-5286-47D4-807B-BE4A972542DA}" dt="2019-07-12T19:35:19.427" v="2373" actId="26606"/>
          <ac:spMkLst>
            <pc:docMk/>
            <pc:sldMk cId="3192922073" sldId="282"/>
            <ac:spMk id="8" creationId="{110524E9-E361-435E-93CC-D891398D1EE8}"/>
          </ac:spMkLst>
        </pc:spChg>
        <pc:spChg chg="add">
          <ac:chgData name="Amanda Steed" userId="a9d9bdb4f1a3842d" providerId="LiveId" clId="{3DF5B92F-5286-47D4-807B-BE4A972542DA}" dt="2019-07-12T19:35:19.427" v="2373" actId="26606"/>
          <ac:spMkLst>
            <pc:docMk/>
            <pc:sldMk cId="3192922073" sldId="282"/>
            <ac:spMk id="10" creationId="{AD6F6937-3B5A-4391-9F37-58A571B362A9}"/>
          </ac:spMkLst>
        </pc:spChg>
        <pc:spChg chg="add">
          <ac:chgData name="Amanda Steed" userId="a9d9bdb4f1a3842d" providerId="LiveId" clId="{3DF5B92F-5286-47D4-807B-BE4A972542DA}" dt="2019-07-12T19:35:19.427" v="2373" actId="26606"/>
          <ac:spMkLst>
            <pc:docMk/>
            <pc:sldMk cId="3192922073" sldId="282"/>
            <ac:spMk id="12" creationId="{C962AC3C-FEB4-4C6A-8CA6-D570CD0098A9}"/>
          </ac:spMkLst>
        </pc:spChg>
        <pc:graphicFrameChg chg="add mod">
          <ac:chgData name="Amanda Steed" userId="a9d9bdb4f1a3842d" providerId="LiveId" clId="{3DF5B92F-5286-47D4-807B-BE4A972542DA}" dt="2019-07-12T19:36:33.481" v="2379" actId="12"/>
          <ac:graphicFrameMkLst>
            <pc:docMk/>
            <pc:sldMk cId="3192922073" sldId="282"/>
            <ac:graphicFrameMk id="4" creationId="{C30783E5-6633-4F83-A78B-1E144E955CD5}"/>
          </ac:graphicFrameMkLst>
        </pc:graphicFrameChg>
      </pc:sldChg>
      <pc:sldChg chg="addSp delSp modSp add mod setBg">
        <pc:chgData name="Amanda Steed" userId="a9d9bdb4f1a3842d" providerId="LiveId" clId="{3DF5B92F-5286-47D4-807B-BE4A972542DA}" dt="2019-07-12T19:23:42.482" v="2269" actId="20577"/>
        <pc:sldMkLst>
          <pc:docMk/>
          <pc:sldMk cId="3636018315" sldId="283"/>
        </pc:sldMkLst>
        <pc:spChg chg="mod">
          <ac:chgData name="Amanda Steed" userId="a9d9bdb4f1a3842d" providerId="LiveId" clId="{3DF5B92F-5286-47D4-807B-BE4A972542DA}" dt="2019-07-12T19:23:19.167" v="2265" actId="26606"/>
          <ac:spMkLst>
            <pc:docMk/>
            <pc:sldMk cId="3636018315" sldId="283"/>
            <ac:spMk id="2" creationId="{6653C870-792C-4C1F-85FA-34CDDB28C761}"/>
          </ac:spMkLst>
        </pc:spChg>
        <pc:spChg chg="del mod">
          <ac:chgData name="Amanda Steed" userId="a9d9bdb4f1a3842d" providerId="LiveId" clId="{3DF5B92F-5286-47D4-807B-BE4A972542DA}" dt="2019-07-12T19:23:28.116" v="2266" actId="12084"/>
          <ac:spMkLst>
            <pc:docMk/>
            <pc:sldMk cId="3636018315" sldId="283"/>
            <ac:spMk id="3" creationId="{337B4927-8AE7-40E9-BC0C-A8947C6A2F1F}"/>
          </ac:spMkLst>
        </pc:spChg>
        <pc:spChg chg="add">
          <ac:chgData name="Amanda Steed" userId="a9d9bdb4f1a3842d" providerId="LiveId" clId="{3DF5B92F-5286-47D4-807B-BE4A972542DA}" dt="2019-07-12T19:23:19.167" v="2265" actId="26606"/>
          <ac:spMkLst>
            <pc:docMk/>
            <pc:sldMk cId="3636018315" sldId="283"/>
            <ac:spMk id="8" creationId="{AD6F6937-3B5A-4391-9F37-58A571B362A9}"/>
          </ac:spMkLst>
        </pc:spChg>
        <pc:graphicFrameChg chg="add mod">
          <ac:chgData name="Amanda Steed" userId="a9d9bdb4f1a3842d" providerId="LiveId" clId="{3DF5B92F-5286-47D4-807B-BE4A972542DA}" dt="2019-07-12T19:23:42.482" v="2269" actId="20577"/>
          <ac:graphicFrameMkLst>
            <pc:docMk/>
            <pc:sldMk cId="3636018315" sldId="283"/>
            <ac:graphicFrameMk id="4" creationId="{71F2F745-493B-4552-8C7E-D704D4BF8305}"/>
          </ac:graphicFrameMkLst>
        </pc:graphicFrameChg>
      </pc:sldChg>
      <pc:sldChg chg="addSp delSp modSp add mod setBg">
        <pc:chgData name="Amanda Steed" userId="a9d9bdb4f1a3842d" providerId="LiveId" clId="{3DF5B92F-5286-47D4-807B-BE4A972542DA}" dt="2019-07-12T19:35:10.475" v="2372" actId="26606"/>
        <pc:sldMkLst>
          <pc:docMk/>
          <pc:sldMk cId="3557369828" sldId="284"/>
        </pc:sldMkLst>
        <pc:spChg chg="mod">
          <ac:chgData name="Amanda Steed" userId="a9d9bdb4f1a3842d" providerId="LiveId" clId="{3DF5B92F-5286-47D4-807B-BE4A972542DA}" dt="2019-07-12T19:35:10.475" v="2372" actId="26606"/>
          <ac:spMkLst>
            <pc:docMk/>
            <pc:sldMk cId="3557369828" sldId="284"/>
            <ac:spMk id="2" creationId="{00000000-0000-0000-0000-000000000000}"/>
          </ac:spMkLst>
        </pc:spChg>
        <pc:spChg chg="del mod">
          <ac:chgData name="Amanda Steed" userId="a9d9bdb4f1a3842d" providerId="LiveId" clId="{3DF5B92F-5286-47D4-807B-BE4A972542DA}" dt="2019-07-12T19:35:01.313" v="2371" actId="12084"/>
          <ac:spMkLst>
            <pc:docMk/>
            <pc:sldMk cId="3557369828" sldId="284"/>
            <ac:spMk id="3" creationId="{00000000-0000-0000-0000-000000000000}"/>
          </ac:spMkLst>
        </pc:spChg>
        <pc:graphicFrameChg chg="add mod modGraphic">
          <ac:chgData name="Amanda Steed" userId="a9d9bdb4f1a3842d" providerId="LiveId" clId="{3DF5B92F-5286-47D4-807B-BE4A972542DA}" dt="2019-07-12T19:35:10.475" v="2372" actId="26606"/>
          <ac:graphicFrameMkLst>
            <pc:docMk/>
            <pc:sldMk cId="3557369828" sldId="284"/>
            <ac:graphicFrameMk id="4" creationId="{E846BEA6-0FE1-4101-ABCF-F0B248FC9346}"/>
          </ac:graphicFrameMkLst>
        </pc:graphicFrameChg>
      </pc:sldChg>
      <pc:sldChg chg="addSp delSp modSp add mod setBg">
        <pc:chgData name="Amanda Steed" userId="a9d9bdb4f1a3842d" providerId="LiveId" clId="{3DF5B92F-5286-47D4-807B-BE4A972542DA}" dt="2019-07-12T19:37:17.823" v="2384" actId="12100"/>
        <pc:sldMkLst>
          <pc:docMk/>
          <pc:sldMk cId="2549333303" sldId="285"/>
        </pc:sldMkLst>
        <pc:spChg chg="mod">
          <ac:chgData name="Amanda Steed" userId="a9d9bdb4f1a3842d" providerId="LiveId" clId="{3DF5B92F-5286-47D4-807B-BE4A972542DA}" dt="2019-07-12T19:36:47.900" v="2380" actId="26606"/>
          <ac:spMkLst>
            <pc:docMk/>
            <pc:sldMk cId="2549333303" sldId="285"/>
            <ac:spMk id="2" creationId="{00000000-0000-0000-0000-000000000000}"/>
          </ac:spMkLst>
        </pc:spChg>
        <pc:spChg chg="del mod">
          <ac:chgData name="Amanda Steed" userId="a9d9bdb4f1a3842d" providerId="LiveId" clId="{3DF5B92F-5286-47D4-807B-BE4A972542DA}" dt="2019-07-12T19:36:55.147" v="2381" actId="12084"/>
          <ac:spMkLst>
            <pc:docMk/>
            <pc:sldMk cId="2549333303" sldId="285"/>
            <ac:spMk id="3" creationId="{00000000-0000-0000-0000-000000000000}"/>
          </ac:spMkLst>
        </pc:spChg>
        <pc:spChg chg="add">
          <ac:chgData name="Amanda Steed" userId="a9d9bdb4f1a3842d" providerId="LiveId" clId="{3DF5B92F-5286-47D4-807B-BE4A972542DA}" dt="2019-07-12T19:36:47.900" v="2380" actId="26606"/>
          <ac:spMkLst>
            <pc:docMk/>
            <pc:sldMk cId="2549333303" sldId="285"/>
            <ac:spMk id="8" creationId="{110524E9-E361-435E-93CC-D891398D1EE8}"/>
          </ac:spMkLst>
        </pc:spChg>
        <pc:spChg chg="add">
          <ac:chgData name="Amanda Steed" userId="a9d9bdb4f1a3842d" providerId="LiveId" clId="{3DF5B92F-5286-47D4-807B-BE4A972542DA}" dt="2019-07-12T19:36:47.900" v="2380" actId="26606"/>
          <ac:spMkLst>
            <pc:docMk/>
            <pc:sldMk cId="2549333303" sldId="285"/>
            <ac:spMk id="10" creationId="{AD6F6937-3B5A-4391-9F37-58A571B362A9}"/>
          </ac:spMkLst>
        </pc:spChg>
        <pc:spChg chg="add">
          <ac:chgData name="Amanda Steed" userId="a9d9bdb4f1a3842d" providerId="LiveId" clId="{3DF5B92F-5286-47D4-807B-BE4A972542DA}" dt="2019-07-12T19:36:47.900" v="2380" actId="26606"/>
          <ac:spMkLst>
            <pc:docMk/>
            <pc:sldMk cId="2549333303" sldId="285"/>
            <ac:spMk id="12" creationId="{C962AC3C-FEB4-4C6A-8CA6-D570CD0098A9}"/>
          </ac:spMkLst>
        </pc:spChg>
        <pc:graphicFrameChg chg="add mod">
          <ac:chgData name="Amanda Steed" userId="a9d9bdb4f1a3842d" providerId="LiveId" clId="{3DF5B92F-5286-47D4-807B-BE4A972542DA}" dt="2019-07-12T19:37:17.823" v="2384" actId="12100"/>
          <ac:graphicFrameMkLst>
            <pc:docMk/>
            <pc:sldMk cId="2549333303" sldId="285"/>
            <ac:graphicFrameMk id="4" creationId="{F5B4A069-C6FE-4166-BA42-604675BDF0A4}"/>
          </ac:graphicFrameMkLst>
        </pc:graphicFrameChg>
      </pc:sldChg>
      <pc:sldChg chg="modSp add">
        <pc:chgData name="Amanda Steed" userId="a9d9bdb4f1a3842d" providerId="LiveId" clId="{3DF5B92F-5286-47D4-807B-BE4A972542DA}" dt="2019-07-12T19:23:50.436" v="2272"/>
        <pc:sldMkLst>
          <pc:docMk/>
          <pc:sldMk cId="3637358189" sldId="286"/>
        </pc:sldMkLst>
        <pc:graphicFrameChg chg="mod">
          <ac:chgData name="Amanda Steed" userId="a9d9bdb4f1a3842d" providerId="LiveId" clId="{3DF5B92F-5286-47D4-807B-BE4A972542DA}" dt="2019-07-12T19:23:50.436" v="2272"/>
          <ac:graphicFrameMkLst>
            <pc:docMk/>
            <pc:sldMk cId="3637358189" sldId="286"/>
            <ac:graphicFrameMk id="4" creationId="{71F2F745-493B-4552-8C7E-D704D4BF8305}"/>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64D4B3-FBC8-4909-BEFD-3F01B5B2988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59B8243-7AA4-4ACD-91BB-50092D0F5EDC}">
      <dgm:prSet/>
      <dgm:spPr/>
      <dgm:t>
        <a:bodyPr/>
        <a:lstStyle/>
        <a:p>
          <a:r>
            <a:rPr lang="en-US"/>
            <a:t>Define unobtrusive research and describe why it is used</a:t>
          </a:r>
        </a:p>
      </dgm:t>
    </dgm:pt>
    <dgm:pt modelId="{01E5A269-03DF-4250-8303-03C412A9DF13}" type="parTrans" cxnId="{362B33EB-15D5-4E7C-8062-E979DEA717FD}">
      <dgm:prSet/>
      <dgm:spPr/>
      <dgm:t>
        <a:bodyPr/>
        <a:lstStyle/>
        <a:p>
          <a:endParaRPr lang="en-US"/>
        </a:p>
      </dgm:t>
    </dgm:pt>
    <dgm:pt modelId="{7358CC73-508D-4B4A-8F64-949AA36F0A74}" type="sibTrans" cxnId="{362B33EB-15D5-4E7C-8062-E979DEA717FD}">
      <dgm:prSet/>
      <dgm:spPr/>
      <dgm:t>
        <a:bodyPr/>
        <a:lstStyle/>
        <a:p>
          <a:endParaRPr lang="en-US"/>
        </a:p>
      </dgm:t>
    </dgm:pt>
    <dgm:pt modelId="{560089D1-CD47-4F11-A747-6CCC14CC5E45}">
      <dgm:prSet/>
      <dgm:spPr/>
      <dgm:t>
        <a:bodyPr/>
        <a:lstStyle/>
        <a:p>
          <a:r>
            <a:rPr lang="en-US"/>
            <a:t>Identify major strengths and weaknesses of unobtrusive research</a:t>
          </a:r>
        </a:p>
      </dgm:t>
    </dgm:pt>
    <dgm:pt modelId="{FF389EC2-61B0-426F-8A2A-14D9EEA1ACCD}" type="parTrans" cxnId="{9E16F9C2-B39F-48D1-BAD7-CCE0C3D6B410}">
      <dgm:prSet/>
      <dgm:spPr/>
      <dgm:t>
        <a:bodyPr/>
        <a:lstStyle/>
        <a:p>
          <a:endParaRPr lang="en-US"/>
        </a:p>
      </dgm:t>
    </dgm:pt>
    <dgm:pt modelId="{252F58AD-C547-422B-B8D0-30336F6E6212}" type="sibTrans" cxnId="{9E16F9C2-B39F-48D1-BAD7-CCE0C3D6B410}">
      <dgm:prSet/>
      <dgm:spPr/>
      <dgm:t>
        <a:bodyPr/>
        <a:lstStyle/>
        <a:p>
          <a:endParaRPr lang="en-US"/>
        </a:p>
      </dgm:t>
    </dgm:pt>
    <dgm:pt modelId="{EA3293E0-6A29-4CDB-B042-62ED690DC0BB}">
      <dgm:prSet/>
      <dgm:spPr/>
      <dgm:t>
        <a:bodyPr/>
        <a:lstStyle/>
        <a:p>
          <a:r>
            <a:rPr lang="en-US" dirty="0"/>
            <a:t>Define the Hawthorne effect</a:t>
          </a:r>
        </a:p>
      </dgm:t>
    </dgm:pt>
    <dgm:pt modelId="{237AFDB9-0D52-4582-9CF5-AD1112A37DBD}" type="parTrans" cxnId="{2174A2EB-F536-4CB0-A631-46DE2E36CA02}">
      <dgm:prSet/>
      <dgm:spPr/>
      <dgm:t>
        <a:bodyPr/>
        <a:lstStyle/>
        <a:p>
          <a:endParaRPr lang="en-US"/>
        </a:p>
      </dgm:t>
    </dgm:pt>
    <dgm:pt modelId="{7060FCB7-DE53-403E-ACB0-47FD10B1CE59}" type="sibTrans" cxnId="{2174A2EB-F536-4CB0-A631-46DE2E36CA02}">
      <dgm:prSet/>
      <dgm:spPr/>
      <dgm:t>
        <a:bodyPr/>
        <a:lstStyle/>
        <a:p>
          <a:endParaRPr lang="en-US"/>
        </a:p>
      </dgm:t>
    </dgm:pt>
    <dgm:pt modelId="{D7D8FC1C-9F48-46E9-9D79-19203ECE06FD}">
      <dgm:prSet/>
      <dgm:spPr/>
      <dgm:t>
        <a:bodyPr/>
        <a:lstStyle/>
        <a:p>
          <a:r>
            <a:rPr lang="en-US" dirty="0"/>
            <a:t>Define content analysis and describe the kinds of texts that content analysts analyze</a:t>
          </a:r>
        </a:p>
      </dgm:t>
    </dgm:pt>
    <dgm:pt modelId="{E14D2496-E696-4464-8555-EEA715848D60}" type="parTrans" cxnId="{32B6B7CC-0413-40F5-AF09-79EEB0DD18B1}">
      <dgm:prSet/>
      <dgm:spPr/>
      <dgm:t>
        <a:bodyPr/>
        <a:lstStyle/>
        <a:p>
          <a:endParaRPr lang="en-US"/>
        </a:p>
      </dgm:t>
    </dgm:pt>
    <dgm:pt modelId="{3BEE4478-0908-4BB9-9AFD-312C79A3660E}" type="sibTrans" cxnId="{32B6B7CC-0413-40F5-AF09-79EEB0DD18B1}">
      <dgm:prSet/>
      <dgm:spPr/>
      <dgm:t>
        <a:bodyPr/>
        <a:lstStyle/>
        <a:p>
          <a:endParaRPr lang="en-US"/>
        </a:p>
      </dgm:t>
    </dgm:pt>
    <dgm:pt modelId="{EA1DD784-77B7-483B-86FD-F06725CB5BE5}">
      <dgm:prSet/>
      <dgm:spPr/>
      <dgm:t>
        <a:bodyPr/>
        <a:lstStyle/>
        <a:p>
          <a:r>
            <a:rPr lang="en-US" dirty="0" smtClean="0"/>
            <a:t>Define secondary data analysis and list the strengths and limitations</a:t>
          </a:r>
          <a:endParaRPr lang="en-US" dirty="0"/>
        </a:p>
      </dgm:t>
    </dgm:pt>
    <dgm:pt modelId="{569C8514-AE77-46C4-9E26-D812C9B33FF3}" type="parTrans" cxnId="{83407C53-4FC0-459F-9605-F686F727B0E7}">
      <dgm:prSet/>
      <dgm:spPr/>
      <dgm:t>
        <a:bodyPr/>
        <a:lstStyle/>
        <a:p>
          <a:endParaRPr lang="en-US"/>
        </a:p>
      </dgm:t>
    </dgm:pt>
    <dgm:pt modelId="{599BC74D-ED6E-4BCC-8D4B-C3222C3425A3}" type="sibTrans" cxnId="{83407C53-4FC0-459F-9605-F686F727B0E7}">
      <dgm:prSet/>
      <dgm:spPr/>
      <dgm:t>
        <a:bodyPr/>
        <a:lstStyle/>
        <a:p>
          <a:endParaRPr lang="en-US"/>
        </a:p>
      </dgm:t>
    </dgm:pt>
    <dgm:pt modelId="{3D5DF0F0-CCA9-426C-887F-19A406840949}">
      <dgm:prSet/>
      <dgm:spPr/>
      <dgm:t>
        <a:bodyPr/>
        <a:lstStyle/>
        <a:p>
          <a:r>
            <a:rPr lang="en-US" dirty="0"/>
            <a:t>Name at least two sources of publicly available quantitative and qualitative data</a:t>
          </a:r>
        </a:p>
      </dgm:t>
    </dgm:pt>
    <dgm:pt modelId="{1CCA41D3-7A37-48D3-921A-6EF81426E281}" type="parTrans" cxnId="{092A449B-3D48-44C2-8B0E-25F1288D2D32}">
      <dgm:prSet/>
      <dgm:spPr/>
      <dgm:t>
        <a:bodyPr/>
        <a:lstStyle/>
        <a:p>
          <a:endParaRPr lang="en-US"/>
        </a:p>
      </dgm:t>
    </dgm:pt>
    <dgm:pt modelId="{E9E9E715-5EB0-48C5-AE72-FE4748E019CC}" type="sibTrans" cxnId="{092A449B-3D48-44C2-8B0E-25F1288D2D32}">
      <dgm:prSet/>
      <dgm:spPr/>
      <dgm:t>
        <a:bodyPr/>
        <a:lstStyle/>
        <a:p>
          <a:endParaRPr lang="en-US"/>
        </a:p>
      </dgm:t>
    </dgm:pt>
    <dgm:pt modelId="{DC61AC93-A6C1-43FF-97AC-2F2EFCD5D548}">
      <dgm:prSet/>
      <dgm:spPr/>
      <dgm:t>
        <a:bodyPr/>
        <a:lstStyle/>
        <a:p>
          <a:r>
            <a:rPr lang="en-US" dirty="0" smtClean="0"/>
            <a:t>List the two main types of other Indirect Measures we may analyze</a:t>
          </a:r>
          <a:endParaRPr lang="en-US" dirty="0"/>
        </a:p>
      </dgm:t>
    </dgm:pt>
    <dgm:pt modelId="{8C32D81F-C314-410A-B06A-F6EAEDB15AE6}" type="parTrans" cxnId="{5278DAD6-98A5-4004-AEF7-65FFEFCDE75F}">
      <dgm:prSet/>
      <dgm:spPr/>
    </dgm:pt>
    <dgm:pt modelId="{54916FA6-E38A-479B-A101-5451E184AA55}" type="sibTrans" cxnId="{5278DAD6-98A5-4004-AEF7-65FFEFCDE75F}">
      <dgm:prSet/>
      <dgm:spPr/>
    </dgm:pt>
    <dgm:pt modelId="{720B10CB-20F0-45DC-B531-763B9C457435}" type="pres">
      <dgm:prSet presAssocID="{D264D4B3-FBC8-4909-BEFD-3F01B5B2988D}" presName="vert0" presStyleCnt="0">
        <dgm:presLayoutVars>
          <dgm:dir/>
          <dgm:animOne val="branch"/>
          <dgm:animLvl val="lvl"/>
        </dgm:presLayoutVars>
      </dgm:prSet>
      <dgm:spPr/>
      <dgm:t>
        <a:bodyPr/>
        <a:lstStyle/>
        <a:p>
          <a:endParaRPr lang="en-US"/>
        </a:p>
      </dgm:t>
    </dgm:pt>
    <dgm:pt modelId="{83017018-18A6-4D91-97CD-EE6AECB1FE6C}" type="pres">
      <dgm:prSet presAssocID="{059B8243-7AA4-4ACD-91BB-50092D0F5EDC}" presName="thickLine" presStyleLbl="alignNode1" presStyleIdx="0" presStyleCnt="7"/>
      <dgm:spPr/>
    </dgm:pt>
    <dgm:pt modelId="{08C821C6-0136-44D7-9BC8-B3ABFF77BF3A}" type="pres">
      <dgm:prSet presAssocID="{059B8243-7AA4-4ACD-91BB-50092D0F5EDC}" presName="horz1" presStyleCnt="0"/>
      <dgm:spPr/>
    </dgm:pt>
    <dgm:pt modelId="{A708C67A-A0B3-42ED-87E1-4F68BCDD0959}" type="pres">
      <dgm:prSet presAssocID="{059B8243-7AA4-4ACD-91BB-50092D0F5EDC}" presName="tx1" presStyleLbl="revTx" presStyleIdx="0" presStyleCnt="7"/>
      <dgm:spPr/>
      <dgm:t>
        <a:bodyPr/>
        <a:lstStyle/>
        <a:p>
          <a:endParaRPr lang="en-US"/>
        </a:p>
      </dgm:t>
    </dgm:pt>
    <dgm:pt modelId="{012D6218-2875-4FB2-A97A-DEB21370C03B}" type="pres">
      <dgm:prSet presAssocID="{059B8243-7AA4-4ACD-91BB-50092D0F5EDC}" presName="vert1" presStyleCnt="0"/>
      <dgm:spPr/>
    </dgm:pt>
    <dgm:pt modelId="{DAF4C651-52A4-44B1-A136-0F5D9C24A101}" type="pres">
      <dgm:prSet presAssocID="{560089D1-CD47-4F11-A747-6CCC14CC5E45}" presName="thickLine" presStyleLbl="alignNode1" presStyleIdx="1" presStyleCnt="7"/>
      <dgm:spPr/>
    </dgm:pt>
    <dgm:pt modelId="{1480A50C-DFC3-48CF-8C4D-DF5131BBEFF9}" type="pres">
      <dgm:prSet presAssocID="{560089D1-CD47-4F11-A747-6CCC14CC5E45}" presName="horz1" presStyleCnt="0"/>
      <dgm:spPr/>
    </dgm:pt>
    <dgm:pt modelId="{E021A3BD-0C1C-4C5F-9069-9FE154AE3214}" type="pres">
      <dgm:prSet presAssocID="{560089D1-CD47-4F11-A747-6CCC14CC5E45}" presName="tx1" presStyleLbl="revTx" presStyleIdx="1" presStyleCnt="7"/>
      <dgm:spPr/>
      <dgm:t>
        <a:bodyPr/>
        <a:lstStyle/>
        <a:p>
          <a:endParaRPr lang="en-US"/>
        </a:p>
      </dgm:t>
    </dgm:pt>
    <dgm:pt modelId="{C8CCBAA1-47F6-4246-A5AD-F08D8ED84EAC}" type="pres">
      <dgm:prSet presAssocID="{560089D1-CD47-4F11-A747-6CCC14CC5E45}" presName="vert1" presStyleCnt="0"/>
      <dgm:spPr/>
    </dgm:pt>
    <dgm:pt modelId="{EC3B2B6C-5F05-4AA1-AFCD-69B4D2389CF0}" type="pres">
      <dgm:prSet presAssocID="{EA3293E0-6A29-4CDB-B042-62ED690DC0BB}" presName="thickLine" presStyleLbl="alignNode1" presStyleIdx="2" presStyleCnt="7"/>
      <dgm:spPr/>
    </dgm:pt>
    <dgm:pt modelId="{B9FA9AA3-8B45-46CC-93A7-3DCB70630BF4}" type="pres">
      <dgm:prSet presAssocID="{EA3293E0-6A29-4CDB-B042-62ED690DC0BB}" presName="horz1" presStyleCnt="0"/>
      <dgm:spPr/>
    </dgm:pt>
    <dgm:pt modelId="{67D96488-4460-4E96-9FBE-407FCFC64790}" type="pres">
      <dgm:prSet presAssocID="{EA3293E0-6A29-4CDB-B042-62ED690DC0BB}" presName="tx1" presStyleLbl="revTx" presStyleIdx="2" presStyleCnt="7"/>
      <dgm:spPr/>
      <dgm:t>
        <a:bodyPr/>
        <a:lstStyle/>
        <a:p>
          <a:endParaRPr lang="en-US"/>
        </a:p>
      </dgm:t>
    </dgm:pt>
    <dgm:pt modelId="{87CE048B-71EB-43FA-BDF0-C52CF54858FA}" type="pres">
      <dgm:prSet presAssocID="{EA3293E0-6A29-4CDB-B042-62ED690DC0BB}" presName="vert1" presStyleCnt="0"/>
      <dgm:spPr/>
    </dgm:pt>
    <dgm:pt modelId="{CC595909-C7A6-4771-8F06-3699B4EF16FB}" type="pres">
      <dgm:prSet presAssocID="{D7D8FC1C-9F48-46E9-9D79-19203ECE06FD}" presName="thickLine" presStyleLbl="alignNode1" presStyleIdx="3" presStyleCnt="7"/>
      <dgm:spPr/>
    </dgm:pt>
    <dgm:pt modelId="{633AFF89-2845-42B4-A6A8-DA1552E2FE3E}" type="pres">
      <dgm:prSet presAssocID="{D7D8FC1C-9F48-46E9-9D79-19203ECE06FD}" presName="horz1" presStyleCnt="0"/>
      <dgm:spPr/>
    </dgm:pt>
    <dgm:pt modelId="{D24FBFCC-09E2-409D-A8D2-AFF3239924EE}" type="pres">
      <dgm:prSet presAssocID="{D7D8FC1C-9F48-46E9-9D79-19203ECE06FD}" presName="tx1" presStyleLbl="revTx" presStyleIdx="3" presStyleCnt="7"/>
      <dgm:spPr/>
      <dgm:t>
        <a:bodyPr/>
        <a:lstStyle/>
        <a:p>
          <a:endParaRPr lang="en-US"/>
        </a:p>
      </dgm:t>
    </dgm:pt>
    <dgm:pt modelId="{7E7ADECF-CF9A-41A5-A44A-67F5DC3809E7}" type="pres">
      <dgm:prSet presAssocID="{D7D8FC1C-9F48-46E9-9D79-19203ECE06FD}" presName="vert1" presStyleCnt="0"/>
      <dgm:spPr/>
    </dgm:pt>
    <dgm:pt modelId="{8D06C551-5831-49E4-A1CB-51274AD9D910}" type="pres">
      <dgm:prSet presAssocID="{DC61AC93-A6C1-43FF-97AC-2F2EFCD5D548}" presName="thickLine" presStyleLbl="alignNode1" presStyleIdx="4" presStyleCnt="7"/>
      <dgm:spPr/>
    </dgm:pt>
    <dgm:pt modelId="{8D93A679-34AD-4F7B-80CB-135D7A7F6744}" type="pres">
      <dgm:prSet presAssocID="{DC61AC93-A6C1-43FF-97AC-2F2EFCD5D548}" presName="horz1" presStyleCnt="0"/>
      <dgm:spPr/>
    </dgm:pt>
    <dgm:pt modelId="{355D3BCD-E635-4426-8AC4-DF04FD4F9D81}" type="pres">
      <dgm:prSet presAssocID="{DC61AC93-A6C1-43FF-97AC-2F2EFCD5D548}" presName="tx1" presStyleLbl="revTx" presStyleIdx="4" presStyleCnt="7"/>
      <dgm:spPr/>
      <dgm:t>
        <a:bodyPr/>
        <a:lstStyle/>
        <a:p>
          <a:endParaRPr lang="en-US"/>
        </a:p>
      </dgm:t>
    </dgm:pt>
    <dgm:pt modelId="{ECBBF770-DD40-42C6-ABCF-8FAB7EE54D48}" type="pres">
      <dgm:prSet presAssocID="{DC61AC93-A6C1-43FF-97AC-2F2EFCD5D548}" presName="vert1" presStyleCnt="0"/>
      <dgm:spPr/>
    </dgm:pt>
    <dgm:pt modelId="{2044EEB8-DDFE-422E-921F-86C110300C9F}" type="pres">
      <dgm:prSet presAssocID="{EA1DD784-77B7-483B-86FD-F06725CB5BE5}" presName="thickLine" presStyleLbl="alignNode1" presStyleIdx="5" presStyleCnt="7"/>
      <dgm:spPr/>
    </dgm:pt>
    <dgm:pt modelId="{F0D4506A-8BF5-457F-B7F3-ABDF3DF738F8}" type="pres">
      <dgm:prSet presAssocID="{EA1DD784-77B7-483B-86FD-F06725CB5BE5}" presName="horz1" presStyleCnt="0"/>
      <dgm:spPr/>
    </dgm:pt>
    <dgm:pt modelId="{3557780A-B129-4BB6-B040-86D9D92E2BF3}" type="pres">
      <dgm:prSet presAssocID="{EA1DD784-77B7-483B-86FD-F06725CB5BE5}" presName="tx1" presStyleLbl="revTx" presStyleIdx="5" presStyleCnt="7"/>
      <dgm:spPr/>
      <dgm:t>
        <a:bodyPr/>
        <a:lstStyle/>
        <a:p>
          <a:endParaRPr lang="en-US"/>
        </a:p>
      </dgm:t>
    </dgm:pt>
    <dgm:pt modelId="{D459345D-8CFC-460B-A146-B5BF27D1D2C7}" type="pres">
      <dgm:prSet presAssocID="{EA1DD784-77B7-483B-86FD-F06725CB5BE5}" presName="vert1" presStyleCnt="0"/>
      <dgm:spPr/>
    </dgm:pt>
    <dgm:pt modelId="{6B28EE19-D1A3-47F6-A1F0-7FAE7B66E80C}" type="pres">
      <dgm:prSet presAssocID="{3D5DF0F0-CCA9-426C-887F-19A406840949}" presName="thickLine" presStyleLbl="alignNode1" presStyleIdx="6" presStyleCnt="7"/>
      <dgm:spPr/>
    </dgm:pt>
    <dgm:pt modelId="{89ED0216-1278-4481-B849-86392C3048D1}" type="pres">
      <dgm:prSet presAssocID="{3D5DF0F0-CCA9-426C-887F-19A406840949}" presName="horz1" presStyleCnt="0"/>
      <dgm:spPr/>
    </dgm:pt>
    <dgm:pt modelId="{ED2513C5-09F2-461C-B0D8-CE0A68F5FDAA}" type="pres">
      <dgm:prSet presAssocID="{3D5DF0F0-CCA9-426C-887F-19A406840949}" presName="tx1" presStyleLbl="revTx" presStyleIdx="6" presStyleCnt="7"/>
      <dgm:spPr/>
      <dgm:t>
        <a:bodyPr/>
        <a:lstStyle/>
        <a:p>
          <a:endParaRPr lang="en-US"/>
        </a:p>
      </dgm:t>
    </dgm:pt>
    <dgm:pt modelId="{BB12B921-43BE-4AE4-8F00-A10F6FCDE856}" type="pres">
      <dgm:prSet presAssocID="{3D5DF0F0-CCA9-426C-887F-19A406840949}" presName="vert1" presStyleCnt="0"/>
      <dgm:spPr/>
    </dgm:pt>
  </dgm:ptLst>
  <dgm:cxnLst>
    <dgm:cxn modelId="{B43C0877-18EA-4610-81FE-4E2523B2B65B}" type="presOf" srcId="{EA1DD784-77B7-483B-86FD-F06725CB5BE5}" destId="{3557780A-B129-4BB6-B040-86D9D92E2BF3}" srcOrd="0" destOrd="0" presId="urn:microsoft.com/office/officeart/2008/layout/LinedList"/>
    <dgm:cxn modelId="{5278DAD6-98A5-4004-AEF7-65FFEFCDE75F}" srcId="{D264D4B3-FBC8-4909-BEFD-3F01B5B2988D}" destId="{DC61AC93-A6C1-43FF-97AC-2F2EFCD5D548}" srcOrd="4" destOrd="0" parTransId="{8C32D81F-C314-410A-B06A-F6EAEDB15AE6}" sibTransId="{54916FA6-E38A-479B-A101-5451E184AA55}"/>
    <dgm:cxn modelId="{362B33EB-15D5-4E7C-8062-E979DEA717FD}" srcId="{D264D4B3-FBC8-4909-BEFD-3F01B5B2988D}" destId="{059B8243-7AA4-4ACD-91BB-50092D0F5EDC}" srcOrd="0" destOrd="0" parTransId="{01E5A269-03DF-4250-8303-03C412A9DF13}" sibTransId="{7358CC73-508D-4B4A-8F64-949AA36F0A74}"/>
    <dgm:cxn modelId="{32B6B7CC-0413-40F5-AF09-79EEB0DD18B1}" srcId="{D264D4B3-FBC8-4909-BEFD-3F01B5B2988D}" destId="{D7D8FC1C-9F48-46E9-9D79-19203ECE06FD}" srcOrd="3" destOrd="0" parTransId="{E14D2496-E696-4464-8555-EEA715848D60}" sibTransId="{3BEE4478-0908-4BB9-9AFD-312C79A3660E}"/>
    <dgm:cxn modelId="{2174A2EB-F536-4CB0-A631-46DE2E36CA02}" srcId="{D264D4B3-FBC8-4909-BEFD-3F01B5B2988D}" destId="{EA3293E0-6A29-4CDB-B042-62ED690DC0BB}" srcOrd="2" destOrd="0" parTransId="{237AFDB9-0D52-4582-9CF5-AD1112A37DBD}" sibTransId="{7060FCB7-DE53-403E-ACB0-47FD10B1CE59}"/>
    <dgm:cxn modelId="{E1D23909-3304-4DBA-847D-B54A6469D677}" type="presOf" srcId="{059B8243-7AA4-4ACD-91BB-50092D0F5EDC}" destId="{A708C67A-A0B3-42ED-87E1-4F68BCDD0959}" srcOrd="0" destOrd="0" presId="urn:microsoft.com/office/officeart/2008/layout/LinedList"/>
    <dgm:cxn modelId="{7580AD33-B714-4E45-8051-8832E1C2430C}" type="presOf" srcId="{D264D4B3-FBC8-4909-BEFD-3F01B5B2988D}" destId="{720B10CB-20F0-45DC-B531-763B9C457435}" srcOrd="0" destOrd="0" presId="urn:microsoft.com/office/officeart/2008/layout/LinedList"/>
    <dgm:cxn modelId="{092A449B-3D48-44C2-8B0E-25F1288D2D32}" srcId="{D264D4B3-FBC8-4909-BEFD-3F01B5B2988D}" destId="{3D5DF0F0-CCA9-426C-887F-19A406840949}" srcOrd="6" destOrd="0" parTransId="{1CCA41D3-7A37-48D3-921A-6EF81426E281}" sibTransId="{E9E9E715-5EB0-48C5-AE72-FE4748E019CC}"/>
    <dgm:cxn modelId="{62FAA6A7-3F3F-4642-AB5A-CD58759C9D70}" type="presOf" srcId="{DC61AC93-A6C1-43FF-97AC-2F2EFCD5D548}" destId="{355D3BCD-E635-4426-8AC4-DF04FD4F9D81}" srcOrd="0" destOrd="0" presId="urn:microsoft.com/office/officeart/2008/layout/LinedList"/>
    <dgm:cxn modelId="{9E16F9C2-B39F-48D1-BAD7-CCE0C3D6B410}" srcId="{D264D4B3-FBC8-4909-BEFD-3F01B5B2988D}" destId="{560089D1-CD47-4F11-A747-6CCC14CC5E45}" srcOrd="1" destOrd="0" parTransId="{FF389EC2-61B0-426F-8A2A-14D9EEA1ACCD}" sibTransId="{252F58AD-C547-422B-B8D0-30336F6E6212}"/>
    <dgm:cxn modelId="{085D57B2-C08E-4D7E-A840-210A7001D44B}" type="presOf" srcId="{D7D8FC1C-9F48-46E9-9D79-19203ECE06FD}" destId="{D24FBFCC-09E2-409D-A8D2-AFF3239924EE}" srcOrd="0" destOrd="0" presId="urn:microsoft.com/office/officeart/2008/layout/LinedList"/>
    <dgm:cxn modelId="{9AE95DC3-76BE-452B-99AA-0C15208BC29F}" type="presOf" srcId="{EA3293E0-6A29-4CDB-B042-62ED690DC0BB}" destId="{67D96488-4460-4E96-9FBE-407FCFC64790}" srcOrd="0" destOrd="0" presId="urn:microsoft.com/office/officeart/2008/layout/LinedList"/>
    <dgm:cxn modelId="{E2AAC38E-8B99-4088-8543-30FB10CEBAEC}" type="presOf" srcId="{3D5DF0F0-CCA9-426C-887F-19A406840949}" destId="{ED2513C5-09F2-461C-B0D8-CE0A68F5FDAA}" srcOrd="0" destOrd="0" presId="urn:microsoft.com/office/officeart/2008/layout/LinedList"/>
    <dgm:cxn modelId="{337184B7-9E61-4076-9051-2B65F8A37FE4}" type="presOf" srcId="{560089D1-CD47-4F11-A747-6CCC14CC5E45}" destId="{E021A3BD-0C1C-4C5F-9069-9FE154AE3214}" srcOrd="0" destOrd="0" presId="urn:microsoft.com/office/officeart/2008/layout/LinedList"/>
    <dgm:cxn modelId="{83407C53-4FC0-459F-9605-F686F727B0E7}" srcId="{D264D4B3-FBC8-4909-BEFD-3F01B5B2988D}" destId="{EA1DD784-77B7-483B-86FD-F06725CB5BE5}" srcOrd="5" destOrd="0" parTransId="{569C8514-AE77-46C4-9E26-D812C9B33FF3}" sibTransId="{599BC74D-ED6E-4BCC-8D4B-C3222C3425A3}"/>
    <dgm:cxn modelId="{46BDBF40-E95E-44E5-9F4E-50A7373A3CD4}" type="presParOf" srcId="{720B10CB-20F0-45DC-B531-763B9C457435}" destId="{83017018-18A6-4D91-97CD-EE6AECB1FE6C}" srcOrd="0" destOrd="0" presId="urn:microsoft.com/office/officeart/2008/layout/LinedList"/>
    <dgm:cxn modelId="{9F20C572-8CE4-4902-87B0-A3A77E6042E1}" type="presParOf" srcId="{720B10CB-20F0-45DC-B531-763B9C457435}" destId="{08C821C6-0136-44D7-9BC8-B3ABFF77BF3A}" srcOrd="1" destOrd="0" presId="urn:microsoft.com/office/officeart/2008/layout/LinedList"/>
    <dgm:cxn modelId="{7976E567-A9EB-4BAA-947C-7E03EB04B6F2}" type="presParOf" srcId="{08C821C6-0136-44D7-9BC8-B3ABFF77BF3A}" destId="{A708C67A-A0B3-42ED-87E1-4F68BCDD0959}" srcOrd="0" destOrd="0" presId="urn:microsoft.com/office/officeart/2008/layout/LinedList"/>
    <dgm:cxn modelId="{6B4ED4A6-D5C4-45EE-B4D4-71A923BD6686}" type="presParOf" srcId="{08C821C6-0136-44D7-9BC8-B3ABFF77BF3A}" destId="{012D6218-2875-4FB2-A97A-DEB21370C03B}" srcOrd="1" destOrd="0" presId="urn:microsoft.com/office/officeart/2008/layout/LinedList"/>
    <dgm:cxn modelId="{75ED72E6-C4EB-4849-B9B1-7B413324DD33}" type="presParOf" srcId="{720B10CB-20F0-45DC-B531-763B9C457435}" destId="{DAF4C651-52A4-44B1-A136-0F5D9C24A101}" srcOrd="2" destOrd="0" presId="urn:microsoft.com/office/officeart/2008/layout/LinedList"/>
    <dgm:cxn modelId="{9D12BCA7-2DE4-464C-8B24-A60220CBD200}" type="presParOf" srcId="{720B10CB-20F0-45DC-B531-763B9C457435}" destId="{1480A50C-DFC3-48CF-8C4D-DF5131BBEFF9}" srcOrd="3" destOrd="0" presId="urn:microsoft.com/office/officeart/2008/layout/LinedList"/>
    <dgm:cxn modelId="{6EE84570-0A88-40F3-9EB9-9591995EB3E1}" type="presParOf" srcId="{1480A50C-DFC3-48CF-8C4D-DF5131BBEFF9}" destId="{E021A3BD-0C1C-4C5F-9069-9FE154AE3214}" srcOrd="0" destOrd="0" presId="urn:microsoft.com/office/officeart/2008/layout/LinedList"/>
    <dgm:cxn modelId="{C570D619-543C-432C-B76A-A103EBDE81CD}" type="presParOf" srcId="{1480A50C-DFC3-48CF-8C4D-DF5131BBEFF9}" destId="{C8CCBAA1-47F6-4246-A5AD-F08D8ED84EAC}" srcOrd="1" destOrd="0" presId="urn:microsoft.com/office/officeart/2008/layout/LinedList"/>
    <dgm:cxn modelId="{6BB4263A-EB73-416E-9827-59F333F52B88}" type="presParOf" srcId="{720B10CB-20F0-45DC-B531-763B9C457435}" destId="{EC3B2B6C-5F05-4AA1-AFCD-69B4D2389CF0}" srcOrd="4" destOrd="0" presId="urn:microsoft.com/office/officeart/2008/layout/LinedList"/>
    <dgm:cxn modelId="{46E882EB-B99B-4D7A-9A3B-FDD48C224662}" type="presParOf" srcId="{720B10CB-20F0-45DC-B531-763B9C457435}" destId="{B9FA9AA3-8B45-46CC-93A7-3DCB70630BF4}" srcOrd="5" destOrd="0" presId="urn:microsoft.com/office/officeart/2008/layout/LinedList"/>
    <dgm:cxn modelId="{D8BE6CDE-3D5D-43BB-BDDA-73C2CE992A6E}" type="presParOf" srcId="{B9FA9AA3-8B45-46CC-93A7-3DCB70630BF4}" destId="{67D96488-4460-4E96-9FBE-407FCFC64790}" srcOrd="0" destOrd="0" presId="urn:microsoft.com/office/officeart/2008/layout/LinedList"/>
    <dgm:cxn modelId="{C8BD9D91-4B4F-4E5B-80A6-25F2AFF2591D}" type="presParOf" srcId="{B9FA9AA3-8B45-46CC-93A7-3DCB70630BF4}" destId="{87CE048B-71EB-43FA-BDF0-C52CF54858FA}" srcOrd="1" destOrd="0" presId="urn:microsoft.com/office/officeart/2008/layout/LinedList"/>
    <dgm:cxn modelId="{FCB9D929-281F-4E12-A6A0-9F2CE32CE4A9}" type="presParOf" srcId="{720B10CB-20F0-45DC-B531-763B9C457435}" destId="{CC595909-C7A6-4771-8F06-3699B4EF16FB}" srcOrd="6" destOrd="0" presId="urn:microsoft.com/office/officeart/2008/layout/LinedList"/>
    <dgm:cxn modelId="{2E006E41-7A5F-4421-A25B-1F43C4FB7D51}" type="presParOf" srcId="{720B10CB-20F0-45DC-B531-763B9C457435}" destId="{633AFF89-2845-42B4-A6A8-DA1552E2FE3E}" srcOrd="7" destOrd="0" presId="urn:microsoft.com/office/officeart/2008/layout/LinedList"/>
    <dgm:cxn modelId="{148F778A-F0C0-48F2-B280-C751162E816A}" type="presParOf" srcId="{633AFF89-2845-42B4-A6A8-DA1552E2FE3E}" destId="{D24FBFCC-09E2-409D-A8D2-AFF3239924EE}" srcOrd="0" destOrd="0" presId="urn:microsoft.com/office/officeart/2008/layout/LinedList"/>
    <dgm:cxn modelId="{623052BF-E321-4D6B-BCD2-12AF1070D483}" type="presParOf" srcId="{633AFF89-2845-42B4-A6A8-DA1552E2FE3E}" destId="{7E7ADECF-CF9A-41A5-A44A-67F5DC3809E7}" srcOrd="1" destOrd="0" presId="urn:microsoft.com/office/officeart/2008/layout/LinedList"/>
    <dgm:cxn modelId="{3CC6165E-5718-41B3-AF97-A10AC5AA19A0}" type="presParOf" srcId="{720B10CB-20F0-45DC-B531-763B9C457435}" destId="{8D06C551-5831-49E4-A1CB-51274AD9D910}" srcOrd="8" destOrd="0" presId="urn:microsoft.com/office/officeart/2008/layout/LinedList"/>
    <dgm:cxn modelId="{D0A1DCB7-4871-4742-9E99-382B0AD8FC57}" type="presParOf" srcId="{720B10CB-20F0-45DC-B531-763B9C457435}" destId="{8D93A679-34AD-4F7B-80CB-135D7A7F6744}" srcOrd="9" destOrd="0" presId="urn:microsoft.com/office/officeart/2008/layout/LinedList"/>
    <dgm:cxn modelId="{34AD8986-47E4-499D-841F-B46533755F7F}" type="presParOf" srcId="{8D93A679-34AD-4F7B-80CB-135D7A7F6744}" destId="{355D3BCD-E635-4426-8AC4-DF04FD4F9D81}" srcOrd="0" destOrd="0" presId="urn:microsoft.com/office/officeart/2008/layout/LinedList"/>
    <dgm:cxn modelId="{955BD9AB-A215-4272-9092-416ACA93FD02}" type="presParOf" srcId="{8D93A679-34AD-4F7B-80CB-135D7A7F6744}" destId="{ECBBF770-DD40-42C6-ABCF-8FAB7EE54D48}" srcOrd="1" destOrd="0" presId="urn:microsoft.com/office/officeart/2008/layout/LinedList"/>
    <dgm:cxn modelId="{9AF4447C-FE18-4448-BF47-DCD7DC7B26CD}" type="presParOf" srcId="{720B10CB-20F0-45DC-B531-763B9C457435}" destId="{2044EEB8-DDFE-422E-921F-86C110300C9F}" srcOrd="10" destOrd="0" presId="urn:microsoft.com/office/officeart/2008/layout/LinedList"/>
    <dgm:cxn modelId="{2C4DA4D7-5EAA-481E-A591-1DEDB744CF5E}" type="presParOf" srcId="{720B10CB-20F0-45DC-B531-763B9C457435}" destId="{F0D4506A-8BF5-457F-B7F3-ABDF3DF738F8}" srcOrd="11" destOrd="0" presId="urn:microsoft.com/office/officeart/2008/layout/LinedList"/>
    <dgm:cxn modelId="{780A2677-3ACF-4AD6-88F9-DC60AE448661}" type="presParOf" srcId="{F0D4506A-8BF5-457F-B7F3-ABDF3DF738F8}" destId="{3557780A-B129-4BB6-B040-86D9D92E2BF3}" srcOrd="0" destOrd="0" presId="urn:microsoft.com/office/officeart/2008/layout/LinedList"/>
    <dgm:cxn modelId="{348B2DE3-A558-4FF4-A312-72E23085B861}" type="presParOf" srcId="{F0D4506A-8BF5-457F-B7F3-ABDF3DF738F8}" destId="{D459345D-8CFC-460B-A146-B5BF27D1D2C7}" srcOrd="1" destOrd="0" presId="urn:microsoft.com/office/officeart/2008/layout/LinedList"/>
    <dgm:cxn modelId="{0F2C8C72-6950-47F3-9CE0-4B6BA846FD07}" type="presParOf" srcId="{720B10CB-20F0-45DC-B531-763B9C457435}" destId="{6B28EE19-D1A3-47F6-A1F0-7FAE7B66E80C}" srcOrd="12" destOrd="0" presId="urn:microsoft.com/office/officeart/2008/layout/LinedList"/>
    <dgm:cxn modelId="{87B061BD-333A-4F10-A90E-D6C4744E85C5}" type="presParOf" srcId="{720B10CB-20F0-45DC-B531-763B9C457435}" destId="{89ED0216-1278-4481-B849-86392C3048D1}" srcOrd="13" destOrd="0" presId="urn:microsoft.com/office/officeart/2008/layout/LinedList"/>
    <dgm:cxn modelId="{36EE43F3-6513-4750-B0BE-2220DE03909F}" type="presParOf" srcId="{89ED0216-1278-4481-B849-86392C3048D1}" destId="{ED2513C5-09F2-461C-B0D8-CE0A68F5FDAA}" srcOrd="0" destOrd="0" presId="urn:microsoft.com/office/officeart/2008/layout/LinedList"/>
    <dgm:cxn modelId="{55936C69-70AC-4D88-A462-E3BA713C0172}" type="presParOf" srcId="{89ED0216-1278-4481-B849-86392C3048D1}" destId="{BB12B921-43BE-4AE4-8F00-A10F6FCDE8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57FED4-EC32-4306-8488-EA24F3E54A6A}" type="doc">
      <dgm:prSet loTypeId="urn:microsoft.com/office/officeart/2005/8/layout/rings+Icon" loCatId="relationship" qsTypeId="urn:microsoft.com/office/officeart/2005/8/quickstyle/simple1" qsCatId="simple" csTypeId="urn:microsoft.com/office/officeart/2005/8/colors/colorful2" csCatId="colorful"/>
      <dgm:spPr/>
      <dgm:t>
        <a:bodyPr/>
        <a:lstStyle/>
        <a:p>
          <a:endParaRPr lang="en-US"/>
        </a:p>
      </dgm:t>
    </dgm:pt>
    <dgm:pt modelId="{AF569996-C8F7-4865-A75F-1AE28AE83198}">
      <dgm:prSet/>
      <dgm:spPr/>
      <dgm:t>
        <a:bodyPr/>
        <a:lstStyle/>
        <a:p>
          <a:r>
            <a:rPr lang="en-US"/>
            <a:t>Methods of collecting data that don’t interfere with the subjects under study</a:t>
          </a:r>
        </a:p>
      </dgm:t>
    </dgm:pt>
    <dgm:pt modelId="{CE9A570B-2D1A-4AB7-AB0B-94DA550ACABE}" type="parTrans" cxnId="{F39D08D0-5CB0-4688-BAFC-184FCF43FFD1}">
      <dgm:prSet/>
      <dgm:spPr/>
      <dgm:t>
        <a:bodyPr/>
        <a:lstStyle/>
        <a:p>
          <a:endParaRPr lang="en-US"/>
        </a:p>
      </dgm:t>
    </dgm:pt>
    <dgm:pt modelId="{A3CF41F5-959F-49B5-ACB3-87C28BB79D2C}" type="sibTrans" cxnId="{F39D08D0-5CB0-4688-BAFC-184FCF43FFD1}">
      <dgm:prSet/>
      <dgm:spPr/>
      <dgm:t>
        <a:bodyPr/>
        <a:lstStyle/>
        <a:p>
          <a:endParaRPr lang="en-US"/>
        </a:p>
      </dgm:t>
    </dgm:pt>
    <dgm:pt modelId="{256CFA5A-1100-4C9A-96C8-C99413AE1D23}">
      <dgm:prSet/>
      <dgm:spPr/>
      <dgm:t>
        <a:bodyPr/>
        <a:lstStyle/>
        <a:p>
          <a:r>
            <a:rPr lang="en-US"/>
            <a:t>Historical analysis</a:t>
          </a:r>
        </a:p>
      </dgm:t>
    </dgm:pt>
    <dgm:pt modelId="{CB631793-7D66-434D-B8EA-683495476FA5}" type="parTrans" cxnId="{DA1DB05D-811C-4DD3-85D1-DE0EA690449F}">
      <dgm:prSet/>
      <dgm:spPr/>
      <dgm:t>
        <a:bodyPr/>
        <a:lstStyle/>
        <a:p>
          <a:endParaRPr lang="en-US"/>
        </a:p>
      </dgm:t>
    </dgm:pt>
    <dgm:pt modelId="{5B851B66-2043-4112-9798-D6BE6632E005}" type="sibTrans" cxnId="{DA1DB05D-811C-4DD3-85D1-DE0EA690449F}">
      <dgm:prSet/>
      <dgm:spPr/>
      <dgm:t>
        <a:bodyPr/>
        <a:lstStyle/>
        <a:p>
          <a:endParaRPr lang="en-US"/>
        </a:p>
      </dgm:t>
    </dgm:pt>
    <dgm:pt modelId="{4E3C7AD6-035F-402C-B2F2-A1D77EAD333F}">
      <dgm:prSet/>
      <dgm:spPr/>
      <dgm:t>
        <a:bodyPr/>
        <a:lstStyle/>
        <a:p>
          <a:r>
            <a:rPr lang="en-US"/>
            <a:t>Content analysis</a:t>
          </a:r>
        </a:p>
      </dgm:t>
    </dgm:pt>
    <dgm:pt modelId="{959A0AFA-42FA-43BF-BDFC-C367A7FA13DC}" type="parTrans" cxnId="{69AF646F-2436-48BF-B7C5-D0A13A13E5C6}">
      <dgm:prSet/>
      <dgm:spPr/>
      <dgm:t>
        <a:bodyPr/>
        <a:lstStyle/>
        <a:p>
          <a:endParaRPr lang="en-US"/>
        </a:p>
      </dgm:t>
    </dgm:pt>
    <dgm:pt modelId="{DE262CC3-1A43-4C69-9B4E-07B7C02829D9}" type="sibTrans" cxnId="{69AF646F-2436-48BF-B7C5-D0A13A13E5C6}">
      <dgm:prSet/>
      <dgm:spPr/>
      <dgm:t>
        <a:bodyPr/>
        <a:lstStyle/>
        <a:p>
          <a:endParaRPr lang="en-US"/>
        </a:p>
      </dgm:t>
    </dgm:pt>
    <dgm:pt modelId="{522BB1CE-FD2F-479F-8E81-34BDC2BEFE09}">
      <dgm:prSet/>
      <dgm:spPr/>
      <dgm:t>
        <a:bodyPr/>
        <a:lstStyle/>
        <a:p>
          <a:r>
            <a:rPr lang="en-US"/>
            <a:t>Secondary data</a:t>
          </a:r>
        </a:p>
      </dgm:t>
    </dgm:pt>
    <dgm:pt modelId="{CC1D50C6-60C8-40AD-8085-6684CD17AB25}" type="parTrans" cxnId="{C0B14AFE-844C-4E68-9AFD-0DF5DFC0401C}">
      <dgm:prSet/>
      <dgm:spPr/>
      <dgm:t>
        <a:bodyPr/>
        <a:lstStyle/>
        <a:p>
          <a:endParaRPr lang="en-US"/>
        </a:p>
      </dgm:t>
    </dgm:pt>
    <dgm:pt modelId="{7DB8FC0C-174E-4BB3-A8CE-378A3A6F259E}" type="sibTrans" cxnId="{C0B14AFE-844C-4E68-9AFD-0DF5DFC0401C}">
      <dgm:prSet/>
      <dgm:spPr/>
      <dgm:t>
        <a:bodyPr/>
        <a:lstStyle/>
        <a:p>
          <a:endParaRPr lang="en-US"/>
        </a:p>
      </dgm:t>
    </dgm:pt>
    <dgm:pt modelId="{061BB3CE-766E-429F-83EE-F99DEF818DB5}" type="pres">
      <dgm:prSet presAssocID="{8457FED4-EC32-4306-8488-EA24F3E54A6A}" presName="Name0" presStyleCnt="0">
        <dgm:presLayoutVars>
          <dgm:chMax val="7"/>
          <dgm:dir/>
          <dgm:resizeHandles val="exact"/>
        </dgm:presLayoutVars>
      </dgm:prSet>
      <dgm:spPr/>
      <dgm:t>
        <a:bodyPr/>
        <a:lstStyle/>
        <a:p>
          <a:endParaRPr lang="en-US"/>
        </a:p>
      </dgm:t>
    </dgm:pt>
    <dgm:pt modelId="{3260279E-6B3B-4306-99F4-E12BD3B1F1B4}" type="pres">
      <dgm:prSet presAssocID="{8457FED4-EC32-4306-8488-EA24F3E54A6A}" presName="ellipse1" presStyleLbl="vennNode1" presStyleIdx="0" presStyleCnt="1">
        <dgm:presLayoutVars>
          <dgm:bulletEnabled val="1"/>
        </dgm:presLayoutVars>
      </dgm:prSet>
      <dgm:spPr/>
      <dgm:t>
        <a:bodyPr/>
        <a:lstStyle/>
        <a:p>
          <a:endParaRPr lang="en-US"/>
        </a:p>
      </dgm:t>
    </dgm:pt>
  </dgm:ptLst>
  <dgm:cxnLst>
    <dgm:cxn modelId="{2611472B-BAFC-4498-A619-4DC9BE4DB518}" type="presOf" srcId="{522BB1CE-FD2F-479F-8E81-34BDC2BEFE09}" destId="{3260279E-6B3B-4306-99F4-E12BD3B1F1B4}" srcOrd="0" destOrd="3" presId="urn:microsoft.com/office/officeart/2005/8/layout/rings+Icon"/>
    <dgm:cxn modelId="{69AF646F-2436-48BF-B7C5-D0A13A13E5C6}" srcId="{AF569996-C8F7-4865-A75F-1AE28AE83198}" destId="{4E3C7AD6-035F-402C-B2F2-A1D77EAD333F}" srcOrd="1" destOrd="0" parTransId="{959A0AFA-42FA-43BF-BDFC-C367A7FA13DC}" sibTransId="{DE262CC3-1A43-4C69-9B4E-07B7C02829D9}"/>
    <dgm:cxn modelId="{94916E83-D1D1-414C-B31A-73EFEF9B7090}" type="presOf" srcId="{256CFA5A-1100-4C9A-96C8-C99413AE1D23}" destId="{3260279E-6B3B-4306-99F4-E12BD3B1F1B4}" srcOrd="0" destOrd="1" presId="urn:microsoft.com/office/officeart/2005/8/layout/rings+Icon"/>
    <dgm:cxn modelId="{1F8EE2D9-05B9-4501-91D6-42DD77149661}" type="presOf" srcId="{4E3C7AD6-035F-402C-B2F2-A1D77EAD333F}" destId="{3260279E-6B3B-4306-99F4-E12BD3B1F1B4}" srcOrd="0" destOrd="2" presId="urn:microsoft.com/office/officeart/2005/8/layout/rings+Icon"/>
    <dgm:cxn modelId="{DA1DB05D-811C-4DD3-85D1-DE0EA690449F}" srcId="{AF569996-C8F7-4865-A75F-1AE28AE83198}" destId="{256CFA5A-1100-4C9A-96C8-C99413AE1D23}" srcOrd="0" destOrd="0" parTransId="{CB631793-7D66-434D-B8EA-683495476FA5}" sibTransId="{5B851B66-2043-4112-9798-D6BE6632E005}"/>
    <dgm:cxn modelId="{16B7CEB1-E9DF-47A9-8570-9759D3CE85F6}" type="presOf" srcId="{8457FED4-EC32-4306-8488-EA24F3E54A6A}" destId="{061BB3CE-766E-429F-83EE-F99DEF818DB5}" srcOrd="0" destOrd="0" presId="urn:microsoft.com/office/officeart/2005/8/layout/rings+Icon"/>
    <dgm:cxn modelId="{C0B14AFE-844C-4E68-9AFD-0DF5DFC0401C}" srcId="{AF569996-C8F7-4865-A75F-1AE28AE83198}" destId="{522BB1CE-FD2F-479F-8E81-34BDC2BEFE09}" srcOrd="2" destOrd="0" parTransId="{CC1D50C6-60C8-40AD-8085-6684CD17AB25}" sibTransId="{7DB8FC0C-174E-4BB3-A8CE-378A3A6F259E}"/>
    <dgm:cxn modelId="{2DEB9856-31A1-4909-A460-02653356D529}" type="presOf" srcId="{AF569996-C8F7-4865-A75F-1AE28AE83198}" destId="{3260279E-6B3B-4306-99F4-E12BD3B1F1B4}" srcOrd="0" destOrd="0" presId="urn:microsoft.com/office/officeart/2005/8/layout/rings+Icon"/>
    <dgm:cxn modelId="{F39D08D0-5CB0-4688-BAFC-184FCF43FFD1}" srcId="{8457FED4-EC32-4306-8488-EA24F3E54A6A}" destId="{AF569996-C8F7-4865-A75F-1AE28AE83198}" srcOrd="0" destOrd="0" parTransId="{CE9A570B-2D1A-4AB7-AB0B-94DA550ACABE}" sibTransId="{A3CF41F5-959F-49B5-ACB3-87C28BB79D2C}"/>
    <dgm:cxn modelId="{F6A08B27-F441-4A72-83C3-CD243B713F7E}" type="presParOf" srcId="{061BB3CE-766E-429F-83EE-F99DEF818DB5}" destId="{3260279E-6B3B-4306-99F4-E12BD3B1F1B4}" srcOrd="0"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54BF86-BE7B-4ED3-8E53-8AB32903A0F2}"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5F0FDC9A-E59C-459B-9414-2FA72EC00A85}">
      <dgm:prSet custT="1"/>
      <dgm:spPr/>
      <dgm:t>
        <a:bodyPr/>
        <a:lstStyle/>
        <a:p>
          <a:pPr algn="ctr"/>
          <a:r>
            <a:rPr lang="en-US" sz="2400" dirty="0"/>
            <a:t>Strengths</a:t>
          </a:r>
        </a:p>
      </dgm:t>
    </dgm:pt>
    <dgm:pt modelId="{F39FD0BA-B926-45C0-9A45-A38D55B9DA5E}" type="parTrans" cxnId="{A744F584-FBAC-433E-879F-AF339722F233}">
      <dgm:prSet/>
      <dgm:spPr/>
      <dgm:t>
        <a:bodyPr/>
        <a:lstStyle/>
        <a:p>
          <a:endParaRPr lang="en-US"/>
        </a:p>
      </dgm:t>
    </dgm:pt>
    <dgm:pt modelId="{3EFAABAE-6A52-449F-B2E8-D956A9569010}" type="sibTrans" cxnId="{A744F584-FBAC-433E-879F-AF339722F233}">
      <dgm:prSet/>
      <dgm:spPr/>
      <dgm:t>
        <a:bodyPr/>
        <a:lstStyle/>
        <a:p>
          <a:endParaRPr lang="en-US"/>
        </a:p>
      </dgm:t>
    </dgm:pt>
    <dgm:pt modelId="{8CC0A30B-FDD3-4D6B-A6F3-A096BE2D9F9A}">
      <dgm:prSet custT="1"/>
      <dgm:spPr/>
      <dgm:t>
        <a:bodyPr/>
        <a:lstStyle/>
        <a:p>
          <a:pPr algn="l"/>
          <a:r>
            <a:rPr lang="en-US" sz="1800" dirty="0"/>
            <a:t>No Hawthorne effect*</a:t>
          </a:r>
        </a:p>
      </dgm:t>
    </dgm:pt>
    <dgm:pt modelId="{445866B1-1602-42E2-B8A5-6CBE981144FD}" type="parTrans" cxnId="{9FC151D4-EDFD-4A69-9FF3-ADEA88937AA3}">
      <dgm:prSet/>
      <dgm:spPr/>
      <dgm:t>
        <a:bodyPr/>
        <a:lstStyle/>
        <a:p>
          <a:endParaRPr lang="en-US"/>
        </a:p>
      </dgm:t>
    </dgm:pt>
    <dgm:pt modelId="{B70A28FB-4076-40F1-8842-80F2B706E647}" type="sibTrans" cxnId="{9FC151D4-EDFD-4A69-9FF3-ADEA88937AA3}">
      <dgm:prSet/>
      <dgm:spPr/>
      <dgm:t>
        <a:bodyPr/>
        <a:lstStyle/>
        <a:p>
          <a:endParaRPr lang="en-US"/>
        </a:p>
      </dgm:t>
    </dgm:pt>
    <dgm:pt modelId="{4A97E0BD-20C0-44D0-B90B-1C21AC5A35FC}">
      <dgm:prSet custT="1"/>
      <dgm:spPr/>
      <dgm:t>
        <a:bodyPr/>
        <a:lstStyle/>
        <a:p>
          <a:pPr algn="l"/>
          <a:r>
            <a:rPr lang="en-US" sz="1800" dirty="0"/>
            <a:t>Cost-effective (usually)</a:t>
          </a:r>
        </a:p>
      </dgm:t>
    </dgm:pt>
    <dgm:pt modelId="{6DFFB756-810F-41D4-A530-AF07030BACBF}" type="parTrans" cxnId="{3644E959-4233-415B-AB5F-AE8E5020A202}">
      <dgm:prSet/>
      <dgm:spPr/>
      <dgm:t>
        <a:bodyPr/>
        <a:lstStyle/>
        <a:p>
          <a:endParaRPr lang="en-US"/>
        </a:p>
      </dgm:t>
    </dgm:pt>
    <dgm:pt modelId="{E1DCE3E9-758D-4234-A071-9E016B983255}" type="sibTrans" cxnId="{3644E959-4233-415B-AB5F-AE8E5020A202}">
      <dgm:prSet/>
      <dgm:spPr/>
      <dgm:t>
        <a:bodyPr/>
        <a:lstStyle/>
        <a:p>
          <a:endParaRPr lang="en-US"/>
        </a:p>
      </dgm:t>
    </dgm:pt>
    <dgm:pt modelId="{D2AD08C3-25DF-4B80-83BF-695297E42A5F}">
      <dgm:prSet custT="1"/>
      <dgm:spPr/>
      <dgm:t>
        <a:bodyPr/>
        <a:lstStyle/>
        <a:p>
          <a:pPr algn="l"/>
          <a:r>
            <a:rPr lang="en-US" sz="1800" dirty="0"/>
            <a:t>Can correct mistakes</a:t>
          </a:r>
        </a:p>
      </dgm:t>
    </dgm:pt>
    <dgm:pt modelId="{801AC2DE-5E31-49AD-B45B-8F4E7D15D4F6}" type="parTrans" cxnId="{78A09B8A-5A84-4830-BAED-75CBC95241EE}">
      <dgm:prSet/>
      <dgm:spPr/>
      <dgm:t>
        <a:bodyPr/>
        <a:lstStyle/>
        <a:p>
          <a:endParaRPr lang="en-US"/>
        </a:p>
      </dgm:t>
    </dgm:pt>
    <dgm:pt modelId="{4B6AF313-6042-41B0-B904-06D29B835243}" type="sibTrans" cxnId="{78A09B8A-5A84-4830-BAED-75CBC95241EE}">
      <dgm:prSet/>
      <dgm:spPr/>
      <dgm:t>
        <a:bodyPr/>
        <a:lstStyle/>
        <a:p>
          <a:endParaRPr lang="en-US"/>
        </a:p>
      </dgm:t>
    </dgm:pt>
    <dgm:pt modelId="{79BF9909-AC55-420F-BFF0-1DCED4942EA3}">
      <dgm:prSet custT="1"/>
      <dgm:spPr/>
      <dgm:t>
        <a:bodyPr/>
        <a:lstStyle/>
        <a:p>
          <a:pPr algn="l"/>
          <a:r>
            <a:rPr lang="en-US" sz="1800" dirty="0"/>
            <a:t>Historical analysis</a:t>
          </a:r>
        </a:p>
      </dgm:t>
    </dgm:pt>
    <dgm:pt modelId="{1D17467B-999F-407B-9C90-1712FE7F8D2F}" type="parTrans" cxnId="{BA5829CA-F52D-448E-A6EB-21A8417365EA}">
      <dgm:prSet/>
      <dgm:spPr/>
      <dgm:t>
        <a:bodyPr/>
        <a:lstStyle/>
        <a:p>
          <a:endParaRPr lang="en-US"/>
        </a:p>
      </dgm:t>
    </dgm:pt>
    <dgm:pt modelId="{DC8C6201-C201-4154-8EA1-41AD99B0B0E5}" type="sibTrans" cxnId="{BA5829CA-F52D-448E-A6EB-21A8417365EA}">
      <dgm:prSet/>
      <dgm:spPr/>
      <dgm:t>
        <a:bodyPr/>
        <a:lstStyle/>
        <a:p>
          <a:endParaRPr lang="en-US"/>
        </a:p>
      </dgm:t>
    </dgm:pt>
    <dgm:pt modelId="{FD04C70F-2531-4BA6-8837-C33DB2389AFA}">
      <dgm:prSet custT="1"/>
      <dgm:spPr/>
      <dgm:t>
        <a:bodyPr/>
        <a:lstStyle/>
        <a:p>
          <a:pPr algn="l"/>
          <a:r>
            <a:rPr lang="en-US" sz="2400" dirty="0"/>
            <a:t>Limitations</a:t>
          </a:r>
        </a:p>
      </dgm:t>
    </dgm:pt>
    <dgm:pt modelId="{3E8B61B4-E1A3-448E-885A-6DDB027BCE5E}" type="parTrans" cxnId="{AA1CC15A-969A-4AD1-B3A5-407FF9E63C9D}">
      <dgm:prSet/>
      <dgm:spPr/>
      <dgm:t>
        <a:bodyPr/>
        <a:lstStyle/>
        <a:p>
          <a:endParaRPr lang="en-US"/>
        </a:p>
      </dgm:t>
    </dgm:pt>
    <dgm:pt modelId="{53FA6C5C-4AF2-4EDE-B21F-35229A7E2730}" type="sibTrans" cxnId="{AA1CC15A-969A-4AD1-B3A5-407FF9E63C9D}">
      <dgm:prSet/>
      <dgm:spPr/>
      <dgm:t>
        <a:bodyPr/>
        <a:lstStyle/>
        <a:p>
          <a:endParaRPr lang="en-US"/>
        </a:p>
      </dgm:t>
    </dgm:pt>
    <dgm:pt modelId="{32F0384D-8311-44A5-8D3E-E092D0124279}">
      <dgm:prSet custT="1"/>
      <dgm:spPr/>
      <dgm:t>
        <a:bodyPr/>
        <a:lstStyle/>
        <a:p>
          <a:pPr algn="l"/>
          <a:r>
            <a:rPr lang="en-US" sz="1800" dirty="0"/>
            <a:t>Validity problems</a:t>
          </a:r>
        </a:p>
      </dgm:t>
    </dgm:pt>
    <dgm:pt modelId="{6B05F02C-9AC5-4B14-8709-3A0DB49652C9}" type="parTrans" cxnId="{AB1CB4B8-4A9D-4038-84A1-7E4E0CFF3E57}">
      <dgm:prSet/>
      <dgm:spPr/>
      <dgm:t>
        <a:bodyPr/>
        <a:lstStyle/>
        <a:p>
          <a:endParaRPr lang="en-US"/>
        </a:p>
      </dgm:t>
    </dgm:pt>
    <dgm:pt modelId="{52780B0C-4B7E-4730-AEB9-A6492325AEA7}" type="sibTrans" cxnId="{AB1CB4B8-4A9D-4038-84A1-7E4E0CFF3E57}">
      <dgm:prSet/>
      <dgm:spPr/>
      <dgm:t>
        <a:bodyPr/>
        <a:lstStyle/>
        <a:p>
          <a:endParaRPr lang="en-US"/>
        </a:p>
      </dgm:t>
    </dgm:pt>
    <dgm:pt modelId="{DE0EC8FC-233A-4AD8-8E39-27855254F762}">
      <dgm:prSet custT="1"/>
      <dgm:spPr/>
      <dgm:t>
        <a:bodyPr/>
        <a:lstStyle/>
        <a:p>
          <a:pPr algn="l"/>
          <a:r>
            <a:rPr lang="en-US" sz="1800" dirty="0"/>
            <a:t>Data may not exist</a:t>
          </a:r>
        </a:p>
      </dgm:t>
    </dgm:pt>
    <dgm:pt modelId="{499D84DB-70E9-4F47-8373-F37661D18174}" type="parTrans" cxnId="{3E413281-334C-4EC4-856A-3D5920B31933}">
      <dgm:prSet/>
      <dgm:spPr/>
      <dgm:t>
        <a:bodyPr/>
        <a:lstStyle/>
        <a:p>
          <a:endParaRPr lang="en-US"/>
        </a:p>
      </dgm:t>
    </dgm:pt>
    <dgm:pt modelId="{ADBA1B0C-32CC-4594-B1E3-E131618D3D27}" type="sibTrans" cxnId="{3E413281-334C-4EC4-856A-3D5920B31933}">
      <dgm:prSet/>
      <dgm:spPr/>
      <dgm:t>
        <a:bodyPr/>
        <a:lstStyle/>
        <a:p>
          <a:endParaRPr lang="en-US"/>
        </a:p>
      </dgm:t>
    </dgm:pt>
    <dgm:pt modelId="{0435C0EC-C7E7-45B6-8301-334DD8BDB719}">
      <dgm:prSet custT="1"/>
      <dgm:spPr/>
      <dgm:t>
        <a:bodyPr/>
        <a:lstStyle/>
        <a:p>
          <a:pPr algn="l"/>
          <a:r>
            <a:rPr lang="en-US" sz="1800" dirty="0"/>
            <a:t>Limited ability to understand context</a:t>
          </a:r>
        </a:p>
      </dgm:t>
    </dgm:pt>
    <dgm:pt modelId="{FF833092-0945-452A-8EDC-B39AC463544F}" type="parTrans" cxnId="{A0AC1C1C-77C4-403C-B933-E3353CD2A4D6}">
      <dgm:prSet/>
      <dgm:spPr/>
      <dgm:t>
        <a:bodyPr/>
        <a:lstStyle/>
        <a:p>
          <a:endParaRPr lang="en-US"/>
        </a:p>
      </dgm:t>
    </dgm:pt>
    <dgm:pt modelId="{E5EAB8FE-9B67-4A9C-AF1C-9572A42CCB73}" type="sibTrans" cxnId="{A0AC1C1C-77C4-403C-B933-E3353CD2A4D6}">
      <dgm:prSet/>
      <dgm:spPr/>
      <dgm:t>
        <a:bodyPr/>
        <a:lstStyle/>
        <a:p>
          <a:endParaRPr lang="en-US"/>
        </a:p>
      </dgm:t>
    </dgm:pt>
    <dgm:pt modelId="{CCED51DB-C873-4B12-83B4-AF61BAC6747B}" type="pres">
      <dgm:prSet presAssocID="{3F54BF86-BE7B-4ED3-8E53-8AB32903A0F2}" presName="compositeShape" presStyleCnt="0">
        <dgm:presLayoutVars>
          <dgm:chMax val="2"/>
          <dgm:dir/>
          <dgm:resizeHandles val="exact"/>
        </dgm:presLayoutVars>
      </dgm:prSet>
      <dgm:spPr/>
      <dgm:t>
        <a:bodyPr/>
        <a:lstStyle/>
        <a:p>
          <a:endParaRPr lang="en-US"/>
        </a:p>
      </dgm:t>
    </dgm:pt>
    <dgm:pt modelId="{4D902576-4C38-4E77-B372-6895225341CB}" type="pres">
      <dgm:prSet presAssocID="{3F54BF86-BE7B-4ED3-8E53-8AB32903A0F2}" presName="ribbon" presStyleLbl="node1" presStyleIdx="0" presStyleCnt="1" custScaleY="120577"/>
      <dgm:spPr/>
    </dgm:pt>
    <dgm:pt modelId="{8D15329D-3AC5-44DC-81A1-853075D6A0E2}" type="pres">
      <dgm:prSet presAssocID="{3F54BF86-BE7B-4ED3-8E53-8AB32903A0F2}" presName="leftArrowText" presStyleLbl="node1" presStyleIdx="0" presStyleCnt="1">
        <dgm:presLayoutVars>
          <dgm:chMax val="0"/>
          <dgm:bulletEnabled val="1"/>
        </dgm:presLayoutVars>
      </dgm:prSet>
      <dgm:spPr/>
      <dgm:t>
        <a:bodyPr/>
        <a:lstStyle/>
        <a:p>
          <a:endParaRPr lang="en-US"/>
        </a:p>
      </dgm:t>
    </dgm:pt>
    <dgm:pt modelId="{B2E20767-6E6A-42C2-AD97-BA3747F0FC1E}" type="pres">
      <dgm:prSet presAssocID="{3F54BF86-BE7B-4ED3-8E53-8AB32903A0F2}" presName="rightArrowText" presStyleLbl="node1" presStyleIdx="0" presStyleCnt="1">
        <dgm:presLayoutVars>
          <dgm:chMax val="0"/>
          <dgm:bulletEnabled val="1"/>
        </dgm:presLayoutVars>
      </dgm:prSet>
      <dgm:spPr/>
      <dgm:t>
        <a:bodyPr/>
        <a:lstStyle/>
        <a:p>
          <a:endParaRPr lang="en-US"/>
        </a:p>
      </dgm:t>
    </dgm:pt>
  </dgm:ptLst>
  <dgm:cxnLst>
    <dgm:cxn modelId="{AA1CC15A-969A-4AD1-B3A5-407FF9E63C9D}" srcId="{3F54BF86-BE7B-4ED3-8E53-8AB32903A0F2}" destId="{FD04C70F-2531-4BA6-8837-C33DB2389AFA}" srcOrd="1" destOrd="0" parTransId="{3E8B61B4-E1A3-448E-885A-6DDB027BCE5E}" sibTransId="{53FA6C5C-4AF2-4EDE-B21F-35229A7E2730}"/>
    <dgm:cxn modelId="{1AC166A2-3C27-4458-86AA-959A1A625BF7}" type="presOf" srcId="{5F0FDC9A-E59C-459B-9414-2FA72EC00A85}" destId="{8D15329D-3AC5-44DC-81A1-853075D6A0E2}" srcOrd="0" destOrd="0" presId="urn:microsoft.com/office/officeart/2005/8/layout/arrow6"/>
    <dgm:cxn modelId="{3E413281-334C-4EC4-856A-3D5920B31933}" srcId="{FD04C70F-2531-4BA6-8837-C33DB2389AFA}" destId="{DE0EC8FC-233A-4AD8-8E39-27855254F762}" srcOrd="1" destOrd="0" parTransId="{499D84DB-70E9-4F47-8373-F37661D18174}" sibTransId="{ADBA1B0C-32CC-4594-B1E3-E131618D3D27}"/>
    <dgm:cxn modelId="{83DB9D17-E41A-4C54-9741-291D0378CC95}" type="presOf" srcId="{8CC0A30B-FDD3-4D6B-A6F3-A096BE2D9F9A}" destId="{8D15329D-3AC5-44DC-81A1-853075D6A0E2}" srcOrd="0" destOrd="1" presId="urn:microsoft.com/office/officeart/2005/8/layout/arrow6"/>
    <dgm:cxn modelId="{B8379C46-544A-42BC-86EF-C5B3C72EC8D4}" type="presOf" srcId="{DE0EC8FC-233A-4AD8-8E39-27855254F762}" destId="{B2E20767-6E6A-42C2-AD97-BA3747F0FC1E}" srcOrd="0" destOrd="2" presId="urn:microsoft.com/office/officeart/2005/8/layout/arrow6"/>
    <dgm:cxn modelId="{BA5829CA-F52D-448E-A6EB-21A8417365EA}" srcId="{5F0FDC9A-E59C-459B-9414-2FA72EC00A85}" destId="{79BF9909-AC55-420F-BFF0-1DCED4942EA3}" srcOrd="3" destOrd="0" parTransId="{1D17467B-999F-407B-9C90-1712FE7F8D2F}" sibTransId="{DC8C6201-C201-4154-8EA1-41AD99B0B0E5}"/>
    <dgm:cxn modelId="{E0627A1E-8199-4F05-BD50-84F0F38E6ED5}" type="presOf" srcId="{3F54BF86-BE7B-4ED3-8E53-8AB32903A0F2}" destId="{CCED51DB-C873-4B12-83B4-AF61BAC6747B}" srcOrd="0" destOrd="0" presId="urn:microsoft.com/office/officeart/2005/8/layout/arrow6"/>
    <dgm:cxn modelId="{3644E959-4233-415B-AB5F-AE8E5020A202}" srcId="{5F0FDC9A-E59C-459B-9414-2FA72EC00A85}" destId="{4A97E0BD-20C0-44D0-B90B-1C21AC5A35FC}" srcOrd="1" destOrd="0" parTransId="{6DFFB756-810F-41D4-A530-AF07030BACBF}" sibTransId="{E1DCE3E9-758D-4234-A071-9E016B983255}"/>
    <dgm:cxn modelId="{9FC151D4-EDFD-4A69-9FF3-ADEA88937AA3}" srcId="{5F0FDC9A-E59C-459B-9414-2FA72EC00A85}" destId="{8CC0A30B-FDD3-4D6B-A6F3-A096BE2D9F9A}" srcOrd="0" destOrd="0" parTransId="{445866B1-1602-42E2-B8A5-6CBE981144FD}" sibTransId="{B70A28FB-4076-40F1-8842-80F2B706E647}"/>
    <dgm:cxn modelId="{78A09B8A-5A84-4830-BAED-75CBC95241EE}" srcId="{5F0FDC9A-E59C-459B-9414-2FA72EC00A85}" destId="{D2AD08C3-25DF-4B80-83BF-695297E42A5F}" srcOrd="2" destOrd="0" parTransId="{801AC2DE-5E31-49AD-B45B-8F4E7D15D4F6}" sibTransId="{4B6AF313-6042-41B0-B904-06D29B835243}"/>
    <dgm:cxn modelId="{A0AC1C1C-77C4-403C-B933-E3353CD2A4D6}" srcId="{FD04C70F-2531-4BA6-8837-C33DB2389AFA}" destId="{0435C0EC-C7E7-45B6-8301-334DD8BDB719}" srcOrd="2" destOrd="0" parTransId="{FF833092-0945-452A-8EDC-B39AC463544F}" sibTransId="{E5EAB8FE-9B67-4A9C-AF1C-9572A42CCB73}"/>
    <dgm:cxn modelId="{AB1CB4B8-4A9D-4038-84A1-7E4E0CFF3E57}" srcId="{FD04C70F-2531-4BA6-8837-C33DB2389AFA}" destId="{32F0384D-8311-44A5-8D3E-E092D0124279}" srcOrd="0" destOrd="0" parTransId="{6B05F02C-9AC5-4B14-8709-3A0DB49652C9}" sibTransId="{52780B0C-4B7E-4730-AEB9-A6492325AEA7}"/>
    <dgm:cxn modelId="{906E0542-24EE-4E08-8C07-0883B6F347F6}" type="presOf" srcId="{0435C0EC-C7E7-45B6-8301-334DD8BDB719}" destId="{B2E20767-6E6A-42C2-AD97-BA3747F0FC1E}" srcOrd="0" destOrd="3" presId="urn:microsoft.com/office/officeart/2005/8/layout/arrow6"/>
    <dgm:cxn modelId="{FF0F94F5-3F3A-4C35-8177-257192A162D6}" type="presOf" srcId="{79BF9909-AC55-420F-BFF0-1DCED4942EA3}" destId="{8D15329D-3AC5-44DC-81A1-853075D6A0E2}" srcOrd="0" destOrd="4" presId="urn:microsoft.com/office/officeart/2005/8/layout/arrow6"/>
    <dgm:cxn modelId="{8E3EA255-DBA5-494A-ACBD-6867B9CDDD9E}" type="presOf" srcId="{4A97E0BD-20C0-44D0-B90B-1C21AC5A35FC}" destId="{8D15329D-3AC5-44DC-81A1-853075D6A0E2}" srcOrd="0" destOrd="2" presId="urn:microsoft.com/office/officeart/2005/8/layout/arrow6"/>
    <dgm:cxn modelId="{90499CDB-7BF2-4313-A809-83B1482F20A1}" type="presOf" srcId="{FD04C70F-2531-4BA6-8837-C33DB2389AFA}" destId="{B2E20767-6E6A-42C2-AD97-BA3747F0FC1E}" srcOrd="0" destOrd="0" presId="urn:microsoft.com/office/officeart/2005/8/layout/arrow6"/>
    <dgm:cxn modelId="{E0DAD737-DB7D-4509-91DE-1C5B752C947E}" type="presOf" srcId="{D2AD08C3-25DF-4B80-83BF-695297E42A5F}" destId="{8D15329D-3AC5-44DC-81A1-853075D6A0E2}" srcOrd="0" destOrd="3" presId="urn:microsoft.com/office/officeart/2005/8/layout/arrow6"/>
    <dgm:cxn modelId="{9289331E-FEB4-4845-87D1-19156E8FFCB3}" type="presOf" srcId="{32F0384D-8311-44A5-8D3E-E092D0124279}" destId="{B2E20767-6E6A-42C2-AD97-BA3747F0FC1E}" srcOrd="0" destOrd="1" presId="urn:microsoft.com/office/officeart/2005/8/layout/arrow6"/>
    <dgm:cxn modelId="{A744F584-FBAC-433E-879F-AF339722F233}" srcId="{3F54BF86-BE7B-4ED3-8E53-8AB32903A0F2}" destId="{5F0FDC9A-E59C-459B-9414-2FA72EC00A85}" srcOrd="0" destOrd="0" parTransId="{F39FD0BA-B926-45C0-9A45-A38D55B9DA5E}" sibTransId="{3EFAABAE-6A52-449F-B2E8-D956A9569010}"/>
    <dgm:cxn modelId="{0B45CA30-E0D1-4558-8CA1-2E30D57E9A16}" type="presParOf" srcId="{CCED51DB-C873-4B12-83B4-AF61BAC6747B}" destId="{4D902576-4C38-4E77-B372-6895225341CB}" srcOrd="0" destOrd="0" presId="urn:microsoft.com/office/officeart/2005/8/layout/arrow6"/>
    <dgm:cxn modelId="{E9B239AC-7139-40C4-95D9-F494CCC842AD}" type="presParOf" srcId="{CCED51DB-C873-4B12-83B4-AF61BAC6747B}" destId="{8D15329D-3AC5-44DC-81A1-853075D6A0E2}" srcOrd="1" destOrd="0" presId="urn:microsoft.com/office/officeart/2005/8/layout/arrow6"/>
    <dgm:cxn modelId="{7AF253B0-B301-4302-B412-22FE00870DA4}" type="presParOf" srcId="{CCED51DB-C873-4B12-83B4-AF61BAC6747B}" destId="{B2E20767-6E6A-42C2-AD97-BA3747F0FC1E}"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6C65C4-CB6A-4DCC-81C0-AE6B6208161D}" type="doc">
      <dgm:prSet loTypeId="urn:microsoft.com/office/officeart/2005/8/layout/matrix3" loCatId="matrix" qsTypeId="urn:microsoft.com/office/officeart/2005/8/quickstyle/simple1" qsCatId="simple" csTypeId="urn:microsoft.com/office/officeart/2005/8/colors/colorful1" csCatId="colorful"/>
      <dgm:spPr/>
      <dgm:t>
        <a:bodyPr/>
        <a:lstStyle/>
        <a:p>
          <a:endParaRPr lang="en-US"/>
        </a:p>
      </dgm:t>
    </dgm:pt>
    <dgm:pt modelId="{76B616AC-3A9B-44BA-9D67-DF9FBFA14BB5}">
      <dgm:prSet/>
      <dgm:spPr/>
      <dgm:t>
        <a:bodyPr/>
        <a:lstStyle/>
        <a:p>
          <a:r>
            <a:rPr lang="en-US" b="1" dirty="0"/>
            <a:t>Generally qualitative methods are used to examine past developments with goal of informing present</a:t>
          </a:r>
        </a:p>
      </dgm:t>
    </dgm:pt>
    <dgm:pt modelId="{4B5D8CFE-4BEE-4E81-84F5-50B53717CE95}" type="parTrans" cxnId="{75778A74-7761-4650-836A-9A52CEFBC3F5}">
      <dgm:prSet/>
      <dgm:spPr/>
      <dgm:t>
        <a:bodyPr/>
        <a:lstStyle/>
        <a:p>
          <a:endParaRPr lang="en-US"/>
        </a:p>
      </dgm:t>
    </dgm:pt>
    <dgm:pt modelId="{17915823-F77A-4794-9F4D-12BF88720456}" type="sibTrans" cxnId="{75778A74-7761-4650-836A-9A52CEFBC3F5}">
      <dgm:prSet/>
      <dgm:spPr/>
      <dgm:t>
        <a:bodyPr/>
        <a:lstStyle/>
        <a:p>
          <a:endParaRPr lang="en-US"/>
        </a:p>
      </dgm:t>
    </dgm:pt>
    <dgm:pt modelId="{DBA3FEF7-60AA-4B77-833A-4DA04D8BB765}">
      <dgm:prSet/>
      <dgm:spPr/>
      <dgm:t>
        <a:bodyPr/>
        <a:lstStyle/>
        <a:p>
          <a:r>
            <a:rPr lang="en-US" b="1" dirty="0"/>
            <a:t>Also used to inform cross-cultural comparisons, esp. in policy research</a:t>
          </a:r>
        </a:p>
      </dgm:t>
    </dgm:pt>
    <dgm:pt modelId="{16AEB276-5B38-4170-A27F-D9521B02DA97}" type="parTrans" cxnId="{B5C38A6E-5F05-4F7B-A0B2-B0A14B1BDC60}">
      <dgm:prSet/>
      <dgm:spPr/>
      <dgm:t>
        <a:bodyPr/>
        <a:lstStyle/>
        <a:p>
          <a:endParaRPr lang="en-US"/>
        </a:p>
      </dgm:t>
    </dgm:pt>
    <dgm:pt modelId="{917889D8-CE8D-4955-BB7D-EE4F75A90D40}" type="sibTrans" cxnId="{B5C38A6E-5F05-4F7B-A0B2-B0A14B1BDC60}">
      <dgm:prSet/>
      <dgm:spPr/>
      <dgm:t>
        <a:bodyPr/>
        <a:lstStyle/>
        <a:p>
          <a:endParaRPr lang="en-US"/>
        </a:p>
      </dgm:t>
    </dgm:pt>
    <dgm:pt modelId="{286055F6-C93D-48C8-A69C-1CD673A12F15}">
      <dgm:prSet/>
      <dgm:spPr/>
      <dgm:t>
        <a:bodyPr/>
        <a:lstStyle/>
        <a:p>
          <a:r>
            <a:rPr lang="en-US" b="1" dirty="0"/>
            <a:t>Consider primary vs. secondary sources</a:t>
          </a:r>
        </a:p>
      </dgm:t>
    </dgm:pt>
    <dgm:pt modelId="{DA3AD7C3-A06B-49D9-8F68-6F4D7B17F2D5}" type="parTrans" cxnId="{9B791FE3-A494-4743-890C-285580C35724}">
      <dgm:prSet/>
      <dgm:spPr/>
      <dgm:t>
        <a:bodyPr/>
        <a:lstStyle/>
        <a:p>
          <a:endParaRPr lang="en-US"/>
        </a:p>
      </dgm:t>
    </dgm:pt>
    <dgm:pt modelId="{E91DE9F5-8462-4B15-88BA-44AD758C1219}" type="sibTrans" cxnId="{9B791FE3-A494-4743-890C-285580C35724}">
      <dgm:prSet/>
      <dgm:spPr/>
      <dgm:t>
        <a:bodyPr/>
        <a:lstStyle/>
        <a:p>
          <a:endParaRPr lang="en-US"/>
        </a:p>
      </dgm:t>
    </dgm:pt>
    <dgm:pt modelId="{69FB9948-5F35-4DD7-A698-4D18352BB6BF}">
      <dgm:prSet/>
      <dgm:spPr/>
      <dgm:t>
        <a:bodyPr/>
        <a:lstStyle/>
        <a:p>
          <a:r>
            <a:rPr lang="en-US" b="1" dirty="0"/>
            <a:t>Hermeneutics: art of interpretation</a:t>
          </a:r>
        </a:p>
      </dgm:t>
    </dgm:pt>
    <dgm:pt modelId="{3C9FDBFD-0D37-40B1-8148-023F68404C38}" type="parTrans" cxnId="{1430D34A-B176-4287-8660-361BF987548D}">
      <dgm:prSet/>
      <dgm:spPr/>
      <dgm:t>
        <a:bodyPr/>
        <a:lstStyle/>
        <a:p>
          <a:endParaRPr lang="en-US"/>
        </a:p>
      </dgm:t>
    </dgm:pt>
    <dgm:pt modelId="{0D73DE8A-D17B-41C8-97FB-54481BCE6AC6}" type="sibTrans" cxnId="{1430D34A-B176-4287-8660-361BF987548D}">
      <dgm:prSet/>
      <dgm:spPr/>
      <dgm:t>
        <a:bodyPr/>
        <a:lstStyle/>
        <a:p>
          <a:endParaRPr lang="en-US"/>
        </a:p>
      </dgm:t>
    </dgm:pt>
    <dgm:pt modelId="{50E5EC2F-4B05-4F91-B3A2-D6033AEB03F6}" type="pres">
      <dgm:prSet presAssocID="{D56C65C4-CB6A-4DCC-81C0-AE6B6208161D}" presName="matrix" presStyleCnt="0">
        <dgm:presLayoutVars>
          <dgm:chMax val="1"/>
          <dgm:dir/>
          <dgm:resizeHandles val="exact"/>
        </dgm:presLayoutVars>
      </dgm:prSet>
      <dgm:spPr/>
      <dgm:t>
        <a:bodyPr/>
        <a:lstStyle/>
        <a:p>
          <a:endParaRPr lang="en-US"/>
        </a:p>
      </dgm:t>
    </dgm:pt>
    <dgm:pt modelId="{87E0CD55-D81A-4A3D-A171-18794ECBF7A2}" type="pres">
      <dgm:prSet presAssocID="{D56C65C4-CB6A-4DCC-81C0-AE6B6208161D}" presName="diamond" presStyleLbl="bgShp" presStyleIdx="0" presStyleCnt="1"/>
      <dgm:spPr/>
    </dgm:pt>
    <dgm:pt modelId="{CD13CE03-C685-4A48-B61D-FADD17FEC5A8}" type="pres">
      <dgm:prSet presAssocID="{D56C65C4-CB6A-4DCC-81C0-AE6B6208161D}" presName="quad1" presStyleLbl="node1" presStyleIdx="0" presStyleCnt="4">
        <dgm:presLayoutVars>
          <dgm:chMax val="0"/>
          <dgm:chPref val="0"/>
          <dgm:bulletEnabled val="1"/>
        </dgm:presLayoutVars>
      </dgm:prSet>
      <dgm:spPr/>
      <dgm:t>
        <a:bodyPr/>
        <a:lstStyle/>
        <a:p>
          <a:endParaRPr lang="en-US"/>
        </a:p>
      </dgm:t>
    </dgm:pt>
    <dgm:pt modelId="{02293F56-174A-4A1A-972E-C1DA5D1074E8}" type="pres">
      <dgm:prSet presAssocID="{D56C65C4-CB6A-4DCC-81C0-AE6B6208161D}" presName="quad2" presStyleLbl="node1" presStyleIdx="1" presStyleCnt="4">
        <dgm:presLayoutVars>
          <dgm:chMax val="0"/>
          <dgm:chPref val="0"/>
          <dgm:bulletEnabled val="1"/>
        </dgm:presLayoutVars>
      </dgm:prSet>
      <dgm:spPr/>
      <dgm:t>
        <a:bodyPr/>
        <a:lstStyle/>
        <a:p>
          <a:endParaRPr lang="en-US"/>
        </a:p>
      </dgm:t>
    </dgm:pt>
    <dgm:pt modelId="{B4A5BE72-5C90-48B1-9ABE-72F43A10000B}" type="pres">
      <dgm:prSet presAssocID="{D56C65C4-CB6A-4DCC-81C0-AE6B6208161D}" presName="quad3" presStyleLbl="node1" presStyleIdx="2" presStyleCnt="4">
        <dgm:presLayoutVars>
          <dgm:chMax val="0"/>
          <dgm:chPref val="0"/>
          <dgm:bulletEnabled val="1"/>
        </dgm:presLayoutVars>
      </dgm:prSet>
      <dgm:spPr/>
      <dgm:t>
        <a:bodyPr/>
        <a:lstStyle/>
        <a:p>
          <a:endParaRPr lang="en-US"/>
        </a:p>
      </dgm:t>
    </dgm:pt>
    <dgm:pt modelId="{8E20285C-682C-407D-803A-235DC1645B47}" type="pres">
      <dgm:prSet presAssocID="{D56C65C4-CB6A-4DCC-81C0-AE6B6208161D}" presName="quad4" presStyleLbl="node1" presStyleIdx="3" presStyleCnt="4">
        <dgm:presLayoutVars>
          <dgm:chMax val="0"/>
          <dgm:chPref val="0"/>
          <dgm:bulletEnabled val="1"/>
        </dgm:presLayoutVars>
      </dgm:prSet>
      <dgm:spPr/>
      <dgm:t>
        <a:bodyPr/>
        <a:lstStyle/>
        <a:p>
          <a:endParaRPr lang="en-US"/>
        </a:p>
      </dgm:t>
    </dgm:pt>
  </dgm:ptLst>
  <dgm:cxnLst>
    <dgm:cxn modelId="{A961F667-EBD1-4111-A84B-FFEED4F335C1}" type="presOf" srcId="{D56C65C4-CB6A-4DCC-81C0-AE6B6208161D}" destId="{50E5EC2F-4B05-4F91-B3A2-D6033AEB03F6}" srcOrd="0" destOrd="0" presId="urn:microsoft.com/office/officeart/2005/8/layout/matrix3"/>
    <dgm:cxn modelId="{41161918-01F4-4676-8C7E-FE49C9C45355}" type="presOf" srcId="{76B616AC-3A9B-44BA-9D67-DF9FBFA14BB5}" destId="{CD13CE03-C685-4A48-B61D-FADD17FEC5A8}" srcOrd="0" destOrd="0" presId="urn:microsoft.com/office/officeart/2005/8/layout/matrix3"/>
    <dgm:cxn modelId="{1430D34A-B176-4287-8660-361BF987548D}" srcId="{D56C65C4-CB6A-4DCC-81C0-AE6B6208161D}" destId="{69FB9948-5F35-4DD7-A698-4D18352BB6BF}" srcOrd="3" destOrd="0" parTransId="{3C9FDBFD-0D37-40B1-8148-023F68404C38}" sibTransId="{0D73DE8A-D17B-41C8-97FB-54481BCE6AC6}"/>
    <dgm:cxn modelId="{B814B153-18E7-4B28-B8FA-85602241C68D}" type="presOf" srcId="{286055F6-C93D-48C8-A69C-1CD673A12F15}" destId="{B4A5BE72-5C90-48B1-9ABE-72F43A10000B}" srcOrd="0" destOrd="0" presId="urn:microsoft.com/office/officeart/2005/8/layout/matrix3"/>
    <dgm:cxn modelId="{75778A74-7761-4650-836A-9A52CEFBC3F5}" srcId="{D56C65C4-CB6A-4DCC-81C0-AE6B6208161D}" destId="{76B616AC-3A9B-44BA-9D67-DF9FBFA14BB5}" srcOrd="0" destOrd="0" parTransId="{4B5D8CFE-4BEE-4E81-84F5-50B53717CE95}" sibTransId="{17915823-F77A-4794-9F4D-12BF88720456}"/>
    <dgm:cxn modelId="{A24185E0-9EFC-40AE-B710-DA04AA21DA8D}" type="presOf" srcId="{DBA3FEF7-60AA-4B77-833A-4DA04D8BB765}" destId="{02293F56-174A-4A1A-972E-C1DA5D1074E8}" srcOrd="0" destOrd="0" presId="urn:microsoft.com/office/officeart/2005/8/layout/matrix3"/>
    <dgm:cxn modelId="{9B791FE3-A494-4743-890C-285580C35724}" srcId="{D56C65C4-CB6A-4DCC-81C0-AE6B6208161D}" destId="{286055F6-C93D-48C8-A69C-1CD673A12F15}" srcOrd="2" destOrd="0" parTransId="{DA3AD7C3-A06B-49D9-8F68-6F4D7B17F2D5}" sibTransId="{E91DE9F5-8462-4B15-88BA-44AD758C1219}"/>
    <dgm:cxn modelId="{2F25F550-AFAC-4115-B9E2-C65F599A437B}" type="presOf" srcId="{69FB9948-5F35-4DD7-A698-4D18352BB6BF}" destId="{8E20285C-682C-407D-803A-235DC1645B47}" srcOrd="0" destOrd="0" presId="urn:microsoft.com/office/officeart/2005/8/layout/matrix3"/>
    <dgm:cxn modelId="{B5C38A6E-5F05-4F7B-A0B2-B0A14B1BDC60}" srcId="{D56C65C4-CB6A-4DCC-81C0-AE6B6208161D}" destId="{DBA3FEF7-60AA-4B77-833A-4DA04D8BB765}" srcOrd="1" destOrd="0" parTransId="{16AEB276-5B38-4170-A27F-D9521B02DA97}" sibTransId="{917889D8-CE8D-4955-BB7D-EE4F75A90D40}"/>
    <dgm:cxn modelId="{BB257BB1-F02A-4774-BC49-AE1C7685B18C}" type="presParOf" srcId="{50E5EC2F-4B05-4F91-B3A2-D6033AEB03F6}" destId="{87E0CD55-D81A-4A3D-A171-18794ECBF7A2}" srcOrd="0" destOrd="0" presId="urn:microsoft.com/office/officeart/2005/8/layout/matrix3"/>
    <dgm:cxn modelId="{DEBD229D-2954-421E-B4A6-3CD00A06A12E}" type="presParOf" srcId="{50E5EC2F-4B05-4F91-B3A2-D6033AEB03F6}" destId="{CD13CE03-C685-4A48-B61D-FADD17FEC5A8}" srcOrd="1" destOrd="0" presId="urn:microsoft.com/office/officeart/2005/8/layout/matrix3"/>
    <dgm:cxn modelId="{F6EFE574-009B-491F-8D6A-2C36DC6D32BE}" type="presParOf" srcId="{50E5EC2F-4B05-4F91-B3A2-D6033AEB03F6}" destId="{02293F56-174A-4A1A-972E-C1DA5D1074E8}" srcOrd="2" destOrd="0" presId="urn:microsoft.com/office/officeart/2005/8/layout/matrix3"/>
    <dgm:cxn modelId="{D42252B4-E43F-49EB-AC7E-5CFF60CA0666}" type="presParOf" srcId="{50E5EC2F-4B05-4F91-B3A2-D6033AEB03F6}" destId="{B4A5BE72-5C90-48B1-9ABE-72F43A10000B}" srcOrd="3" destOrd="0" presId="urn:microsoft.com/office/officeart/2005/8/layout/matrix3"/>
    <dgm:cxn modelId="{B6C140C7-A747-4E8C-A180-BBDB506CE5BF}" type="presParOf" srcId="{50E5EC2F-4B05-4F91-B3A2-D6033AEB03F6}" destId="{8E20285C-682C-407D-803A-235DC1645B47}"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324F05-A597-41CD-B951-F11FE49287F4}" type="doc">
      <dgm:prSet loTypeId="urn:microsoft.com/office/officeart/2005/8/layout/rings+Icon" loCatId="relationship" qsTypeId="urn:microsoft.com/office/officeart/2005/8/quickstyle/simple1" qsCatId="simple" csTypeId="urn:microsoft.com/office/officeart/2005/8/colors/colorful4" csCatId="colorful" phldr="1"/>
      <dgm:spPr/>
      <dgm:t>
        <a:bodyPr/>
        <a:lstStyle/>
        <a:p>
          <a:endParaRPr lang="en-US"/>
        </a:p>
      </dgm:t>
    </dgm:pt>
    <dgm:pt modelId="{7C9562D9-B471-422B-9D4F-E0C8373760CA}">
      <dgm:prSet/>
      <dgm:spPr/>
      <dgm:t>
        <a:bodyPr anchor="ctr"/>
        <a:lstStyle/>
        <a:p>
          <a:pPr algn="ctr">
            <a:buNone/>
          </a:pPr>
          <a:r>
            <a:rPr lang="en-US" b="1" dirty="0" smtClean="0"/>
            <a:t>Definition</a:t>
          </a:r>
          <a:endParaRPr lang="en-US" dirty="0"/>
        </a:p>
      </dgm:t>
    </dgm:pt>
    <dgm:pt modelId="{E1F8A6BC-D24B-433F-97AB-84328C507C5B}" type="parTrans" cxnId="{1D935B57-DA9F-46DC-95DF-C24E89319354}">
      <dgm:prSet/>
      <dgm:spPr/>
      <dgm:t>
        <a:bodyPr/>
        <a:lstStyle/>
        <a:p>
          <a:pPr algn="ctr"/>
          <a:endParaRPr lang="en-US"/>
        </a:p>
      </dgm:t>
    </dgm:pt>
    <dgm:pt modelId="{E6A0FE56-3A47-42F2-8769-50FB6F8125D7}" type="sibTrans" cxnId="{1D935B57-DA9F-46DC-95DF-C24E89319354}">
      <dgm:prSet/>
      <dgm:spPr/>
      <dgm:t>
        <a:bodyPr/>
        <a:lstStyle/>
        <a:p>
          <a:pPr algn="ctr"/>
          <a:endParaRPr lang="en-US"/>
        </a:p>
      </dgm:t>
    </dgm:pt>
    <dgm:pt modelId="{2F50B76B-34F9-4AA2-9C2B-C42C179F1A32}">
      <dgm:prSet custT="1"/>
      <dgm:spPr/>
      <dgm:t>
        <a:bodyPr anchor="b"/>
        <a:lstStyle/>
        <a:p>
          <a:pPr algn="ctr">
            <a:buNone/>
          </a:pPr>
          <a:r>
            <a:rPr lang="en-US" sz="2400" b="1" dirty="0"/>
            <a:t>Types of </a:t>
          </a:r>
          <a:r>
            <a:rPr lang="en-US" sz="2400" b="1" dirty="0" smtClean="0"/>
            <a:t>Texts</a:t>
          </a:r>
          <a:endParaRPr lang="en-US" sz="2400" b="1" dirty="0"/>
        </a:p>
      </dgm:t>
    </dgm:pt>
    <dgm:pt modelId="{BA0FC977-0B88-4635-94FA-95051D918804}" type="parTrans" cxnId="{A06DF52C-95D6-482C-A69A-63476CF8B1AF}">
      <dgm:prSet/>
      <dgm:spPr/>
      <dgm:t>
        <a:bodyPr/>
        <a:lstStyle/>
        <a:p>
          <a:pPr algn="ctr"/>
          <a:endParaRPr lang="en-US"/>
        </a:p>
      </dgm:t>
    </dgm:pt>
    <dgm:pt modelId="{22E0E1E0-B31C-475B-A8E7-367B5D121777}" type="sibTrans" cxnId="{A06DF52C-95D6-482C-A69A-63476CF8B1AF}">
      <dgm:prSet/>
      <dgm:spPr/>
      <dgm:t>
        <a:bodyPr/>
        <a:lstStyle/>
        <a:p>
          <a:pPr algn="ctr"/>
          <a:endParaRPr lang="en-US"/>
        </a:p>
      </dgm:t>
    </dgm:pt>
    <dgm:pt modelId="{303B5502-0350-4465-95C3-7058F5DED92E}">
      <dgm:prSet custT="1"/>
      <dgm:spPr/>
      <dgm:t>
        <a:bodyPr anchor="ctr"/>
        <a:lstStyle/>
        <a:p>
          <a:pPr algn="ctr"/>
          <a:r>
            <a:rPr lang="en-US" sz="3200" b="1" dirty="0"/>
            <a:t>Sources</a:t>
          </a:r>
        </a:p>
      </dgm:t>
    </dgm:pt>
    <dgm:pt modelId="{05A40921-AA84-43BD-8A4B-78375DA5A8FA}" type="parTrans" cxnId="{160D3CBA-7437-4E25-968C-DE4659F8A961}">
      <dgm:prSet/>
      <dgm:spPr/>
      <dgm:t>
        <a:bodyPr/>
        <a:lstStyle/>
        <a:p>
          <a:pPr algn="ctr"/>
          <a:endParaRPr lang="en-US"/>
        </a:p>
      </dgm:t>
    </dgm:pt>
    <dgm:pt modelId="{DBB09A5B-C7E5-4D83-BBE6-E1F896559083}" type="sibTrans" cxnId="{160D3CBA-7437-4E25-968C-DE4659F8A961}">
      <dgm:prSet/>
      <dgm:spPr/>
      <dgm:t>
        <a:bodyPr/>
        <a:lstStyle/>
        <a:p>
          <a:pPr algn="ctr"/>
          <a:endParaRPr lang="en-US"/>
        </a:p>
      </dgm:t>
    </dgm:pt>
    <dgm:pt modelId="{4EDA0705-56D4-462A-B95D-136625259488}">
      <dgm:prSet custT="1"/>
      <dgm:spPr/>
      <dgm:t>
        <a:bodyPr anchor="ctr"/>
        <a:lstStyle/>
        <a:p>
          <a:pPr algn="ctr"/>
          <a:r>
            <a:rPr lang="en-US" sz="2400" i="1" dirty="0"/>
            <a:t>Primary</a:t>
          </a:r>
          <a:endParaRPr lang="en-US" sz="2400" dirty="0"/>
        </a:p>
      </dgm:t>
    </dgm:pt>
    <dgm:pt modelId="{1709F81A-58AE-4342-BBFB-5ED6DDF72062}" type="parTrans" cxnId="{F9F1502F-2133-442A-9480-74181CF1B493}">
      <dgm:prSet/>
      <dgm:spPr/>
      <dgm:t>
        <a:bodyPr/>
        <a:lstStyle/>
        <a:p>
          <a:pPr algn="ctr"/>
          <a:endParaRPr lang="en-US"/>
        </a:p>
      </dgm:t>
    </dgm:pt>
    <dgm:pt modelId="{1387CD8D-E155-47D2-BF6E-D996788E06CB}" type="sibTrans" cxnId="{F9F1502F-2133-442A-9480-74181CF1B493}">
      <dgm:prSet/>
      <dgm:spPr/>
      <dgm:t>
        <a:bodyPr/>
        <a:lstStyle/>
        <a:p>
          <a:pPr algn="ctr"/>
          <a:endParaRPr lang="en-US"/>
        </a:p>
      </dgm:t>
    </dgm:pt>
    <dgm:pt modelId="{1474AB2E-1480-4744-8AF4-04A7C9997F88}">
      <dgm:prSet custT="1"/>
      <dgm:spPr/>
      <dgm:t>
        <a:bodyPr anchor="ctr"/>
        <a:lstStyle/>
        <a:p>
          <a:pPr algn="ctr"/>
          <a:r>
            <a:rPr lang="en-US" sz="2400" i="1" dirty="0"/>
            <a:t>Secondary</a:t>
          </a:r>
          <a:endParaRPr lang="en-US" sz="2400" dirty="0"/>
        </a:p>
      </dgm:t>
    </dgm:pt>
    <dgm:pt modelId="{8DC3EF67-90C2-4558-9F09-0E74094EF939}" type="parTrans" cxnId="{F1264605-1363-45C6-AAF0-4C91574A91BA}">
      <dgm:prSet/>
      <dgm:spPr/>
      <dgm:t>
        <a:bodyPr/>
        <a:lstStyle/>
        <a:p>
          <a:pPr algn="ctr"/>
          <a:endParaRPr lang="en-US"/>
        </a:p>
      </dgm:t>
    </dgm:pt>
    <dgm:pt modelId="{CEEBF58D-0ED6-41D2-886B-7A545BF24AE5}" type="sibTrans" cxnId="{F1264605-1363-45C6-AAF0-4C91574A91BA}">
      <dgm:prSet/>
      <dgm:spPr/>
      <dgm:t>
        <a:bodyPr/>
        <a:lstStyle/>
        <a:p>
          <a:pPr algn="ctr"/>
          <a:endParaRPr lang="en-US"/>
        </a:p>
      </dgm:t>
    </dgm:pt>
    <dgm:pt modelId="{6F22C7C8-1121-4E8D-8906-55108D3A66CD}">
      <dgm:prSet/>
      <dgm:spPr/>
      <dgm:t>
        <a:bodyPr anchor="ctr"/>
        <a:lstStyle/>
        <a:p>
          <a:pPr algn="ctr">
            <a:buNone/>
          </a:pPr>
          <a:r>
            <a:rPr lang="en-US" i="1" dirty="0"/>
            <a:t>A type of unobtrusive research that involves the study of texts and their </a:t>
          </a:r>
          <a:r>
            <a:rPr lang="en-US" i="1" dirty="0" smtClean="0"/>
            <a:t>meaning</a:t>
          </a:r>
          <a:endParaRPr lang="en-US" i="1" dirty="0"/>
        </a:p>
      </dgm:t>
    </dgm:pt>
    <dgm:pt modelId="{B96C9AAF-728F-4551-8741-E95EDAEEEC0B}" type="parTrans" cxnId="{9B574A41-DFD0-4AA5-9F62-3092DE9D98A3}">
      <dgm:prSet/>
      <dgm:spPr/>
      <dgm:t>
        <a:bodyPr/>
        <a:lstStyle/>
        <a:p>
          <a:endParaRPr lang="en-US"/>
        </a:p>
      </dgm:t>
    </dgm:pt>
    <dgm:pt modelId="{B6EB5639-808B-49CE-8AAE-D0ADB255AF1B}" type="sibTrans" cxnId="{9B574A41-DFD0-4AA5-9F62-3092DE9D98A3}">
      <dgm:prSet/>
      <dgm:spPr/>
      <dgm:t>
        <a:bodyPr/>
        <a:lstStyle/>
        <a:p>
          <a:endParaRPr lang="en-US"/>
        </a:p>
      </dgm:t>
    </dgm:pt>
    <dgm:pt modelId="{E2479E8F-929E-40A4-9B40-6975935515AC}">
      <dgm:prSet custT="1"/>
      <dgm:spPr/>
      <dgm:t>
        <a:bodyPr anchor="b"/>
        <a:lstStyle/>
        <a:p>
          <a:pPr algn="ctr">
            <a:buNone/>
          </a:pPr>
          <a:r>
            <a:rPr lang="en-US" sz="1800" i="1" dirty="0"/>
            <a:t> printed materials</a:t>
          </a:r>
        </a:p>
      </dgm:t>
    </dgm:pt>
    <dgm:pt modelId="{04DAE194-89D1-486A-9FE7-B6A250B1DA9E}" type="parTrans" cxnId="{49FEE981-1332-422D-91BB-CD9FBA41E58F}">
      <dgm:prSet/>
      <dgm:spPr/>
      <dgm:t>
        <a:bodyPr/>
        <a:lstStyle/>
        <a:p>
          <a:endParaRPr lang="en-US"/>
        </a:p>
      </dgm:t>
    </dgm:pt>
    <dgm:pt modelId="{B3A7CB5B-7BC9-4962-955E-C2587D690B32}" type="sibTrans" cxnId="{49FEE981-1332-422D-91BB-CD9FBA41E58F}">
      <dgm:prSet/>
      <dgm:spPr/>
      <dgm:t>
        <a:bodyPr/>
        <a:lstStyle/>
        <a:p>
          <a:endParaRPr lang="en-US"/>
        </a:p>
      </dgm:t>
    </dgm:pt>
    <dgm:pt modelId="{79ED2D4D-0536-472B-99B0-41AA78B9C16F}">
      <dgm:prSet custT="1"/>
      <dgm:spPr/>
      <dgm:t>
        <a:bodyPr anchor="b"/>
        <a:lstStyle/>
        <a:p>
          <a:pPr algn="ctr">
            <a:buNone/>
          </a:pPr>
          <a:r>
            <a:rPr lang="en-US" sz="1800" i="1" dirty="0"/>
            <a:t>visual media</a:t>
          </a:r>
        </a:p>
      </dgm:t>
    </dgm:pt>
    <dgm:pt modelId="{168ABE64-E505-428A-AF29-4D8070596860}" type="parTrans" cxnId="{9B7A1709-2122-4476-AFAD-C8DDEE6C8B20}">
      <dgm:prSet/>
      <dgm:spPr/>
      <dgm:t>
        <a:bodyPr/>
        <a:lstStyle/>
        <a:p>
          <a:endParaRPr lang="en-US"/>
        </a:p>
      </dgm:t>
    </dgm:pt>
    <dgm:pt modelId="{1C1FDAE5-6D50-4FE5-927C-7D51F9BBA118}" type="sibTrans" cxnId="{9B7A1709-2122-4476-AFAD-C8DDEE6C8B20}">
      <dgm:prSet/>
      <dgm:spPr/>
      <dgm:t>
        <a:bodyPr/>
        <a:lstStyle/>
        <a:p>
          <a:endParaRPr lang="en-US"/>
        </a:p>
      </dgm:t>
    </dgm:pt>
    <dgm:pt modelId="{19106C09-C1C1-4651-AEE7-06AA193AA589}">
      <dgm:prSet custT="1"/>
      <dgm:spPr/>
      <dgm:t>
        <a:bodyPr anchor="b"/>
        <a:lstStyle/>
        <a:p>
          <a:pPr algn="ctr">
            <a:buNone/>
          </a:pPr>
          <a:r>
            <a:rPr lang="en-US" sz="1800" i="1" dirty="0" smtClean="0"/>
            <a:t>performances</a:t>
          </a:r>
          <a:endParaRPr lang="en-US" sz="1800" i="1" dirty="0"/>
        </a:p>
      </dgm:t>
    </dgm:pt>
    <dgm:pt modelId="{6710B67E-7AD0-491B-AA3C-D23FEBF12063}" type="parTrans" cxnId="{090B55F6-420A-42F6-A6DE-E1E04A144059}">
      <dgm:prSet/>
      <dgm:spPr/>
      <dgm:t>
        <a:bodyPr/>
        <a:lstStyle/>
        <a:p>
          <a:endParaRPr lang="en-US"/>
        </a:p>
      </dgm:t>
    </dgm:pt>
    <dgm:pt modelId="{FC521B70-FA51-4FB8-A689-9009E19BE3A4}" type="sibTrans" cxnId="{090B55F6-420A-42F6-A6DE-E1E04A144059}">
      <dgm:prSet/>
      <dgm:spPr/>
      <dgm:t>
        <a:bodyPr/>
        <a:lstStyle/>
        <a:p>
          <a:endParaRPr lang="en-US"/>
        </a:p>
      </dgm:t>
    </dgm:pt>
    <dgm:pt modelId="{5A2A094D-0DEE-42CE-BF4F-D0DE0CE32D3F}" type="pres">
      <dgm:prSet presAssocID="{1A324F05-A597-41CD-B951-F11FE49287F4}" presName="Name0" presStyleCnt="0">
        <dgm:presLayoutVars>
          <dgm:chMax val="7"/>
          <dgm:dir/>
          <dgm:resizeHandles val="exact"/>
        </dgm:presLayoutVars>
      </dgm:prSet>
      <dgm:spPr/>
      <dgm:t>
        <a:bodyPr/>
        <a:lstStyle/>
        <a:p>
          <a:endParaRPr lang="en-US"/>
        </a:p>
      </dgm:t>
    </dgm:pt>
    <dgm:pt modelId="{CDF9124F-8DD8-4D67-A419-71EC7E640ACD}" type="pres">
      <dgm:prSet presAssocID="{1A324F05-A597-41CD-B951-F11FE49287F4}" presName="ellipse1" presStyleLbl="vennNode1" presStyleIdx="0" presStyleCnt="3" custScaleX="125093" custScaleY="125093">
        <dgm:presLayoutVars>
          <dgm:bulletEnabled val="1"/>
        </dgm:presLayoutVars>
      </dgm:prSet>
      <dgm:spPr/>
      <dgm:t>
        <a:bodyPr/>
        <a:lstStyle/>
        <a:p>
          <a:endParaRPr lang="en-US"/>
        </a:p>
      </dgm:t>
    </dgm:pt>
    <dgm:pt modelId="{B7B060C2-8DCE-4983-B799-1367499DB418}" type="pres">
      <dgm:prSet presAssocID="{1A324F05-A597-41CD-B951-F11FE49287F4}" presName="ellipse2" presStyleLbl="vennNode1" presStyleIdx="1" presStyleCnt="3" custScaleX="81853" custScaleY="85729">
        <dgm:presLayoutVars>
          <dgm:bulletEnabled val="1"/>
        </dgm:presLayoutVars>
      </dgm:prSet>
      <dgm:spPr/>
      <dgm:t>
        <a:bodyPr/>
        <a:lstStyle/>
        <a:p>
          <a:endParaRPr lang="en-US"/>
        </a:p>
      </dgm:t>
    </dgm:pt>
    <dgm:pt modelId="{A65A903E-6B32-4057-9712-6D84B30E0FB2}" type="pres">
      <dgm:prSet presAssocID="{1A324F05-A597-41CD-B951-F11FE49287F4}" presName="ellipse3" presStyleLbl="vennNode1" presStyleIdx="2" presStyleCnt="3" custScaleX="87774" custScaleY="87774">
        <dgm:presLayoutVars>
          <dgm:bulletEnabled val="1"/>
        </dgm:presLayoutVars>
      </dgm:prSet>
      <dgm:spPr/>
      <dgm:t>
        <a:bodyPr/>
        <a:lstStyle/>
        <a:p>
          <a:endParaRPr lang="en-US"/>
        </a:p>
      </dgm:t>
    </dgm:pt>
  </dgm:ptLst>
  <dgm:cxnLst>
    <dgm:cxn modelId="{A06DF52C-95D6-482C-A69A-63476CF8B1AF}" srcId="{1A324F05-A597-41CD-B951-F11FE49287F4}" destId="{2F50B76B-34F9-4AA2-9C2B-C42C179F1A32}" srcOrd="1" destOrd="0" parTransId="{BA0FC977-0B88-4635-94FA-95051D918804}" sibTransId="{22E0E1E0-B31C-475B-A8E7-367B5D121777}"/>
    <dgm:cxn modelId="{DFD05534-8625-415C-8CDD-2DCC7E2DFE8B}" type="presOf" srcId="{7C9562D9-B471-422B-9D4F-E0C8373760CA}" destId="{CDF9124F-8DD8-4D67-A419-71EC7E640ACD}" srcOrd="0" destOrd="0" presId="urn:microsoft.com/office/officeart/2005/8/layout/rings+Icon"/>
    <dgm:cxn modelId="{C8C5DB41-3B46-42B2-8F12-371A5F542EF7}" type="presOf" srcId="{2F50B76B-34F9-4AA2-9C2B-C42C179F1A32}" destId="{B7B060C2-8DCE-4983-B799-1367499DB418}" srcOrd="0" destOrd="0" presId="urn:microsoft.com/office/officeart/2005/8/layout/rings+Icon"/>
    <dgm:cxn modelId="{1831D9E3-60B9-4523-83F7-B218A7F6FA2C}" type="presOf" srcId="{6F22C7C8-1121-4E8D-8906-55108D3A66CD}" destId="{CDF9124F-8DD8-4D67-A419-71EC7E640ACD}" srcOrd="0" destOrd="1" presId="urn:microsoft.com/office/officeart/2005/8/layout/rings+Icon"/>
    <dgm:cxn modelId="{090B55F6-420A-42F6-A6DE-E1E04A144059}" srcId="{2F50B76B-34F9-4AA2-9C2B-C42C179F1A32}" destId="{19106C09-C1C1-4651-AEE7-06AA193AA589}" srcOrd="2" destOrd="0" parTransId="{6710B67E-7AD0-491B-AA3C-D23FEBF12063}" sibTransId="{FC521B70-FA51-4FB8-A689-9009E19BE3A4}"/>
    <dgm:cxn modelId="{5ADD817C-204F-49BB-B920-713A46B505A5}" type="presOf" srcId="{E2479E8F-929E-40A4-9B40-6975935515AC}" destId="{B7B060C2-8DCE-4983-B799-1367499DB418}" srcOrd="0" destOrd="1" presId="urn:microsoft.com/office/officeart/2005/8/layout/rings+Icon"/>
    <dgm:cxn modelId="{0BFB218C-75C0-42BE-A109-BF010F8719D3}" type="presOf" srcId="{1A324F05-A597-41CD-B951-F11FE49287F4}" destId="{5A2A094D-0DEE-42CE-BF4F-D0DE0CE32D3F}" srcOrd="0" destOrd="0" presId="urn:microsoft.com/office/officeart/2005/8/layout/rings+Icon"/>
    <dgm:cxn modelId="{F1264605-1363-45C6-AAF0-4C91574A91BA}" srcId="{303B5502-0350-4465-95C3-7058F5DED92E}" destId="{1474AB2E-1480-4744-8AF4-04A7C9997F88}" srcOrd="1" destOrd="0" parTransId="{8DC3EF67-90C2-4558-9F09-0E74094EF939}" sibTransId="{CEEBF58D-0ED6-41D2-886B-7A545BF24AE5}"/>
    <dgm:cxn modelId="{160D3CBA-7437-4E25-968C-DE4659F8A961}" srcId="{1A324F05-A597-41CD-B951-F11FE49287F4}" destId="{303B5502-0350-4465-95C3-7058F5DED92E}" srcOrd="2" destOrd="0" parTransId="{05A40921-AA84-43BD-8A4B-78375DA5A8FA}" sibTransId="{DBB09A5B-C7E5-4D83-BBE6-E1F896559083}"/>
    <dgm:cxn modelId="{9B574A41-DFD0-4AA5-9F62-3092DE9D98A3}" srcId="{7C9562D9-B471-422B-9D4F-E0C8373760CA}" destId="{6F22C7C8-1121-4E8D-8906-55108D3A66CD}" srcOrd="0" destOrd="0" parTransId="{B96C9AAF-728F-4551-8741-E95EDAEEEC0B}" sibTransId="{B6EB5639-808B-49CE-8AAE-D0ADB255AF1B}"/>
    <dgm:cxn modelId="{0C94F079-259D-41CA-8EE1-EF495AF271B4}" type="presOf" srcId="{19106C09-C1C1-4651-AEE7-06AA193AA589}" destId="{B7B060C2-8DCE-4983-B799-1367499DB418}" srcOrd="0" destOrd="3" presId="urn:microsoft.com/office/officeart/2005/8/layout/rings+Icon"/>
    <dgm:cxn modelId="{F9F1502F-2133-442A-9480-74181CF1B493}" srcId="{303B5502-0350-4465-95C3-7058F5DED92E}" destId="{4EDA0705-56D4-462A-B95D-136625259488}" srcOrd="0" destOrd="0" parTransId="{1709F81A-58AE-4342-BBFB-5ED6DDF72062}" sibTransId="{1387CD8D-E155-47D2-BF6E-D996788E06CB}"/>
    <dgm:cxn modelId="{822B21F9-4371-4DC9-B79E-53DD9E3F9483}" type="presOf" srcId="{1474AB2E-1480-4744-8AF4-04A7C9997F88}" destId="{A65A903E-6B32-4057-9712-6D84B30E0FB2}" srcOrd="0" destOrd="2" presId="urn:microsoft.com/office/officeart/2005/8/layout/rings+Icon"/>
    <dgm:cxn modelId="{9B7A1709-2122-4476-AFAD-C8DDEE6C8B20}" srcId="{2F50B76B-34F9-4AA2-9C2B-C42C179F1A32}" destId="{79ED2D4D-0536-472B-99B0-41AA78B9C16F}" srcOrd="1" destOrd="0" parTransId="{168ABE64-E505-428A-AF29-4D8070596860}" sibTransId="{1C1FDAE5-6D50-4FE5-927C-7D51F9BBA118}"/>
    <dgm:cxn modelId="{52234CDB-EB1E-427B-A7A3-EA6D532D4A42}" type="presOf" srcId="{303B5502-0350-4465-95C3-7058F5DED92E}" destId="{A65A903E-6B32-4057-9712-6D84B30E0FB2}" srcOrd="0" destOrd="0" presId="urn:microsoft.com/office/officeart/2005/8/layout/rings+Icon"/>
    <dgm:cxn modelId="{BBBC4338-E6CD-4364-9594-F1735124BA5B}" type="presOf" srcId="{79ED2D4D-0536-472B-99B0-41AA78B9C16F}" destId="{B7B060C2-8DCE-4983-B799-1367499DB418}" srcOrd="0" destOrd="2" presId="urn:microsoft.com/office/officeart/2005/8/layout/rings+Icon"/>
    <dgm:cxn modelId="{CADE823D-47FB-4C78-B741-9CC682060417}" type="presOf" srcId="{4EDA0705-56D4-462A-B95D-136625259488}" destId="{A65A903E-6B32-4057-9712-6D84B30E0FB2}" srcOrd="0" destOrd="1" presId="urn:microsoft.com/office/officeart/2005/8/layout/rings+Icon"/>
    <dgm:cxn modelId="{1D935B57-DA9F-46DC-95DF-C24E89319354}" srcId="{1A324F05-A597-41CD-B951-F11FE49287F4}" destId="{7C9562D9-B471-422B-9D4F-E0C8373760CA}" srcOrd="0" destOrd="0" parTransId="{E1F8A6BC-D24B-433F-97AB-84328C507C5B}" sibTransId="{E6A0FE56-3A47-42F2-8769-50FB6F8125D7}"/>
    <dgm:cxn modelId="{49FEE981-1332-422D-91BB-CD9FBA41E58F}" srcId="{2F50B76B-34F9-4AA2-9C2B-C42C179F1A32}" destId="{E2479E8F-929E-40A4-9B40-6975935515AC}" srcOrd="0" destOrd="0" parTransId="{04DAE194-89D1-486A-9FE7-B6A250B1DA9E}" sibTransId="{B3A7CB5B-7BC9-4962-955E-C2587D690B32}"/>
    <dgm:cxn modelId="{963C05C0-7CAE-48A9-B8C0-F02704F81F14}" type="presParOf" srcId="{5A2A094D-0DEE-42CE-BF4F-D0DE0CE32D3F}" destId="{CDF9124F-8DD8-4D67-A419-71EC7E640ACD}" srcOrd="0" destOrd="0" presId="urn:microsoft.com/office/officeart/2005/8/layout/rings+Icon"/>
    <dgm:cxn modelId="{35A17A98-29B6-49AC-9CA6-90B34066F027}" type="presParOf" srcId="{5A2A094D-0DEE-42CE-BF4F-D0DE0CE32D3F}" destId="{B7B060C2-8DCE-4983-B799-1367499DB418}" srcOrd="1" destOrd="0" presId="urn:microsoft.com/office/officeart/2005/8/layout/rings+Icon"/>
    <dgm:cxn modelId="{2A9D33D4-076F-4F4D-89E4-4ED495472781}" type="presParOf" srcId="{5A2A094D-0DEE-42CE-BF4F-D0DE0CE32D3F}" destId="{A65A903E-6B32-4057-9712-6D84B30E0FB2}"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1521EB-01D0-47B5-B2D4-9FE3160C08A9}"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FCC97A22-8E03-4215-A1CB-3C18B71B30C5}">
      <dgm:prSet phldrT="[Text]"/>
      <dgm:spPr/>
      <dgm:t>
        <a:bodyPr/>
        <a:lstStyle/>
        <a:p>
          <a:r>
            <a:rPr lang="en-US" dirty="0" smtClean="0">
              <a:solidFill>
                <a:schemeClr val="tx1"/>
              </a:solidFill>
            </a:rPr>
            <a:t>Physical traces</a:t>
          </a:r>
          <a:endParaRPr lang="en-US" dirty="0">
            <a:solidFill>
              <a:schemeClr val="tx1"/>
            </a:solidFill>
          </a:endParaRPr>
        </a:p>
      </dgm:t>
    </dgm:pt>
    <dgm:pt modelId="{1781B6C5-91A2-44F6-990A-4F145B961483}" type="parTrans" cxnId="{A923F689-92CD-4CF9-8365-3B167C40FC42}">
      <dgm:prSet/>
      <dgm:spPr/>
      <dgm:t>
        <a:bodyPr/>
        <a:lstStyle/>
        <a:p>
          <a:endParaRPr lang="en-US"/>
        </a:p>
      </dgm:t>
    </dgm:pt>
    <dgm:pt modelId="{62ADF037-FB2E-4240-B776-81412085D035}" type="sibTrans" cxnId="{A923F689-92CD-4CF9-8365-3B167C40FC42}">
      <dgm:prSet/>
      <dgm:spPr/>
      <dgm:t>
        <a:bodyPr/>
        <a:lstStyle/>
        <a:p>
          <a:endParaRPr lang="en-US"/>
        </a:p>
      </dgm:t>
    </dgm:pt>
    <dgm:pt modelId="{51D789AC-1970-4C2F-936F-3E0F12421E67}">
      <dgm:prSet phldrT="[Text]"/>
      <dgm:spPr/>
      <dgm:t>
        <a:bodyPr/>
        <a:lstStyle/>
        <a:p>
          <a:r>
            <a:rPr lang="en-US" dirty="0" smtClean="0">
              <a:solidFill>
                <a:schemeClr val="tx1"/>
              </a:solidFill>
            </a:rPr>
            <a:t>Worn paths</a:t>
          </a:r>
          <a:endParaRPr lang="en-US" dirty="0">
            <a:solidFill>
              <a:schemeClr val="tx1"/>
            </a:solidFill>
          </a:endParaRPr>
        </a:p>
      </dgm:t>
    </dgm:pt>
    <dgm:pt modelId="{E397DF72-24B6-47D4-8B75-4CE8598751F4}" type="parTrans" cxnId="{F1B922FF-68F2-4DA0-8020-E799B81FB984}">
      <dgm:prSet/>
      <dgm:spPr/>
      <dgm:t>
        <a:bodyPr/>
        <a:lstStyle/>
        <a:p>
          <a:endParaRPr lang="en-US"/>
        </a:p>
      </dgm:t>
    </dgm:pt>
    <dgm:pt modelId="{C693A9EC-D636-4DD2-99AF-14B6E482CB43}" type="sibTrans" cxnId="{F1B922FF-68F2-4DA0-8020-E799B81FB984}">
      <dgm:prSet/>
      <dgm:spPr/>
      <dgm:t>
        <a:bodyPr/>
        <a:lstStyle/>
        <a:p>
          <a:endParaRPr lang="en-US"/>
        </a:p>
      </dgm:t>
    </dgm:pt>
    <dgm:pt modelId="{7315268D-F067-481D-A870-8A45D7F52C0C}">
      <dgm:prSet phldrT="[Text]"/>
      <dgm:spPr/>
      <dgm:t>
        <a:bodyPr/>
        <a:lstStyle/>
        <a:p>
          <a:r>
            <a:rPr lang="en-US" dirty="0" smtClean="0">
              <a:solidFill>
                <a:schemeClr val="tx1"/>
              </a:solidFill>
            </a:rPr>
            <a:t>Landfill materials</a:t>
          </a:r>
          <a:endParaRPr lang="en-US" dirty="0">
            <a:solidFill>
              <a:schemeClr val="tx1"/>
            </a:solidFill>
          </a:endParaRPr>
        </a:p>
      </dgm:t>
    </dgm:pt>
    <dgm:pt modelId="{CED5A6D2-E0D3-49DE-B408-A3FC86501269}" type="parTrans" cxnId="{CED1B36C-7AEF-47DA-8BA9-A6133DE7BE94}">
      <dgm:prSet/>
      <dgm:spPr/>
      <dgm:t>
        <a:bodyPr/>
        <a:lstStyle/>
        <a:p>
          <a:endParaRPr lang="en-US"/>
        </a:p>
      </dgm:t>
    </dgm:pt>
    <dgm:pt modelId="{B08F55CD-AB99-48D4-A1F1-F3F9B9DBE338}" type="sibTrans" cxnId="{CED1B36C-7AEF-47DA-8BA9-A6133DE7BE94}">
      <dgm:prSet/>
      <dgm:spPr/>
      <dgm:t>
        <a:bodyPr/>
        <a:lstStyle/>
        <a:p>
          <a:endParaRPr lang="en-US"/>
        </a:p>
      </dgm:t>
    </dgm:pt>
    <dgm:pt modelId="{94019A4D-40CF-4087-8500-1C8CFE143412}">
      <dgm:prSet phldrT="[Text]"/>
      <dgm:spPr/>
      <dgm:t>
        <a:bodyPr/>
        <a:lstStyle/>
        <a:p>
          <a:r>
            <a:rPr lang="en-US" dirty="0" smtClean="0">
              <a:solidFill>
                <a:schemeClr val="tx1"/>
              </a:solidFill>
            </a:rPr>
            <a:t>Empty shelves in grocery store</a:t>
          </a:r>
          <a:endParaRPr lang="en-US" dirty="0">
            <a:solidFill>
              <a:schemeClr val="tx1"/>
            </a:solidFill>
          </a:endParaRPr>
        </a:p>
      </dgm:t>
    </dgm:pt>
    <dgm:pt modelId="{A4874CBC-4C44-481F-A685-76ADD82E4203}" type="parTrans" cxnId="{7C7E2415-277D-4D87-AEE3-9B44F0946F51}">
      <dgm:prSet/>
      <dgm:spPr/>
      <dgm:t>
        <a:bodyPr/>
        <a:lstStyle/>
        <a:p>
          <a:endParaRPr lang="en-US"/>
        </a:p>
      </dgm:t>
    </dgm:pt>
    <dgm:pt modelId="{001C2F81-46B3-4319-A842-214F109E0D54}" type="sibTrans" cxnId="{7C7E2415-277D-4D87-AEE3-9B44F0946F51}">
      <dgm:prSet/>
      <dgm:spPr/>
      <dgm:t>
        <a:bodyPr/>
        <a:lstStyle/>
        <a:p>
          <a:endParaRPr lang="en-US"/>
        </a:p>
      </dgm:t>
    </dgm:pt>
    <dgm:pt modelId="{F5AB73D0-6BB0-4FCB-84A3-38AF4AE2A94B}">
      <dgm:prSet phldrT="[Text]"/>
      <dgm:spPr/>
      <dgm:t>
        <a:bodyPr/>
        <a:lstStyle/>
        <a:p>
          <a:r>
            <a:rPr lang="en-US" dirty="0" smtClean="0">
              <a:solidFill>
                <a:schemeClr val="tx1"/>
              </a:solidFill>
            </a:rPr>
            <a:t>Material </a:t>
          </a:r>
          <a:r>
            <a:rPr lang="en-US" dirty="0" smtClean="0">
              <a:solidFill>
                <a:schemeClr val="tx1"/>
              </a:solidFill>
            </a:rPr>
            <a:t>artifacts</a:t>
          </a:r>
          <a:endParaRPr lang="en-US" dirty="0">
            <a:solidFill>
              <a:schemeClr val="tx1"/>
            </a:solidFill>
          </a:endParaRPr>
        </a:p>
      </dgm:t>
    </dgm:pt>
    <dgm:pt modelId="{E40CBF5E-BF3E-490D-8557-E6C3F5FF5E17}" type="parTrans" cxnId="{65032F6F-AF4E-4032-B2EE-B6F2DDBFE042}">
      <dgm:prSet/>
      <dgm:spPr/>
      <dgm:t>
        <a:bodyPr/>
        <a:lstStyle/>
        <a:p>
          <a:endParaRPr lang="en-US"/>
        </a:p>
      </dgm:t>
    </dgm:pt>
    <dgm:pt modelId="{58DEDD5F-1C98-4C95-AA21-B2F75C25C768}" type="sibTrans" cxnId="{65032F6F-AF4E-4032-B2EE-B6F2DDBFE042}">
      <dgm:prSet/>
      <dgm:spPr/>
      <dgm:t>
        <a:bodyPr/>
        <a:lstStyle/>
        <a:p>
          <a:endParaRPr lang="en-US"/>
        </a:p>
      </dgm:t>
    </dgm:pt>
    <dgm:pt modelId="{7D1B452E-DC9D-4919-80F1-24928C2D007B}">
      <dgm:prSet phldrT="[Text]"/>
      <dgm:spPr/>
      <dgm:t>
        <a:bodyPr/>
        <a:lstStyle/>
        <a:p>
          <a:r>
            <a:rPr lang="en-US" dirty="0" smtClean="0">
              <a:solidFill>
                <a:schemeClr val="tx1"/>
              </a:solidFill>
            </a:rPr>
            <a:t>Artwork</a:t>
          </a:r>
          <a:endParaRPr lang="en-US" dirty="0">
            <a:solidFill>
              <a:schemeClr val="tx1"/>
            </a:solidFill>
          </a:endParaRPr>
        </a:p>
      </dgm:t>
    </dgm:pt>
    <dgm:pt modelId="{57246299-BFCE-4ECA-BA8B-85A49FB6CEA5}" type="parTrans" cxnId="{6486FF44-CEAB-456E-A67E-FA4E142D562F}">
      <dgm:prSet/>
      <dgm:spPr/>
      <dgm:t>
        <a:bodyPr/>
        <a:lstStyle/>
        <a:p>
          <a:endParaRPr lang="en-US"/>
        </a:p>
      </dgm:t>
    </dgm:pt>
    <dgm:pt modelId="{8E38077B-A68B-4185-A63D-EBDEF1863C7F}" type="sibTrans" cxnId="{6486FF44-CEAB-456E-A67E-FA4E142D562F}">
      <dgm:prSet/>
      <dgm:spPr/>
      <dgm:t>
        <a:bodyPr/>
        <a:lstStyle/>
        <a:p>
          <a:endParaRPr lang="en-US"/>
        </a:p>
      </dgm:t>
    </dgm:pt>
    <dgm:pt modelId="{A15F37C2-0E40-4FFC-BFA8-D9968BE2D7BF}">
      <dgm:prSet phldrT="[Text]"/>
      <dgm:spPr/>
      <dgm:t>
        <a:bodyPr/>
        <a:lstStyle/>
        <a:p>
          <a:r>
            <a:rPr lang="en-US" dirty="0" smtClean="0">
              <a:solidFill>
                <a:schemeClr val="tx1"/>
              </a:solidFill>
            </a:rPr>
            <a:t>Memorials on the highway</a:t>
          </a:r>
          <a:endParaRPr lang="en-US" dirty="0">
            <a:solidFill>
              <a:schemeClr val="tx1"/>
            </a:solidFill>
          </a:endParaRPr>
        </a:p>
      </dgm:t>
    </dgm:pt>
    <dgm:pt modelId="{B0C9D7A9-917F-49C0-BCCF-AA3AA5DD30A9}" type="parTrans" cxnId="{DCA62122-F516-4408-8F57-959356F0EE84}">
      <dgm:prSet/>
      <dgm:spPr/>
      <dgm:t>
        <a:bodyPr/>
        <a:lstStyle/>
        <a:p>
          <a:endParaRPr lang="en-US"/>
        </a:p>
      </dgm:t>
    </dgm:pt>
    <dgm:pt modelId="{34C2CADA-3EE4-484E-99FF-66E2351A12CE}" type="sibTrans" cxnId="{DCA62122-F516-4408-8F57-959356F0EE84}">
      <dgm:prSet/>
      <dgm:spPr/>
      <dgm:t>
        <a:bodyPr/>
        <a:lstStyle/>
        <a:p>
          <a:endParaRPr lang="en-US"/>
        </a:p>
      </dgm:t>
    </dgm:pt>
    <dgm:pt modelId="{F43A414F-F49A-4853-80AE-45A559181826}">
      <dgm:prSet phldrT="[Text]"/>
      <dgm:spPr/>
      <dgm:t>
        <a:bodyPr/>
        <a:lstStyle/>
        <a:p>
          <a:r>
            <a:rPr lang="en-US" dirty="0" smtClean="0">
              <a:solidFill>
                <a:schemeClr val="tx1"/>
              </a:solidFill>
            </a:rPr>
            <a:t>Event flyers</a:t>
          </a:r>
          <a:endParaRPr lang="en-US" dirty="0">
            <a:solidFill>
              <a:schemeClr val="tx1"/>
            </a:solidFill>
          </a:endParaRPr>
        </a:p>
      </dgm:t>
    </dgm:pt>
    <dgm:pt modelId="{6B24B210-8157-4035-8A08-29DC0B52C566}" type="parTrans" cxnId="{B99ABE36-EEE9-4008-82F4-6A9E345144E7}">
      <dgm:prSet/>
      <dgm:spPr/>
      <dgm:t>
        <a:bodyPr/>
        <a:lstStyle/>
        <a:p>
          <a:endParaRPr lang="en-US"/>
        </a:p>
      </dgm:t>
    </dgm:pt>
    <dgm:pt modelId="{A8E9FB27-1467-4E29-8E72-B96BB4C37950}" type="sibTrans" cxnId="{B99ABE36-EEE9-4008-82F4-6A9E345144E7}">
      <dgm:prSet/>
      <dgm:spPr/>
      <dgm:t>
        <a:bodyPr/>
        <a:lstStyle/>
        <a:p>
          <a:endParaRPr lang="en-US"/>
        </a:p>
      </dgm:t>
    </dgm:pt>
    <dgm:pt modelId="{3EFA9C46-4A59-4BE9-B8A7-52A24FB4584D}" type="pres">
      <dgm:prSet presAssocID="{E21521EB-01D0-47B5-B2D4-9FE3160C08A9}" presName="diagram" presStyleCnt="0">
        <dgm:presLayoutVars>
          <dgm:dir/>
          <dgm:resizeHandles val="exact"/>
        </dgm:presLayoutVars>
      </dgm:prSet>
      <dgm:spPr/>
      <dgm:t>
        <a:bodyPr/>
        <a:lstStyle/>
        <a:p>
          <a:endParaRPr lang="en-US"/>
        </a:p>
      </dgm:t>
    </dgm:pt>
    <dgm:pt modelId="{2802A50F-05B1-4200-B2FA-31BA886C4F3C}" type="pres">
      <dgm:prSet presAssocID="{FCC97A22-8E03-4215-A1CB-3C18B71B30C5}" presName="node" presStyleLbl="node1" presStyleIdx="0" presStyleCnt="2">
        <dgm:presLayoutVars>
          <dgm:bulletEnabled val="1"/>
        </dgm:presLayoutVars>
      </dgm:prSet>
      <dgm:spPr/>
      <dgm:t>
        <a:bodyPr/>
        <a:lstStyle/>
        <a:p>
          <a:endParaRPr lang="en-US"/>
        </a:p>
      </dgm:t>
    </dgm:pt>
    <dgm:pt modelId="{2BEB6AC8-26A0-41D9-A294-8D096EF46E61}" type="pres">
      <dgm:prSet presAssocID="{62ADF037-FB2E-4240-B776-81412085D035}" presName="sibTrans" presStyleCnt="0"/>
      <dgm:spPr/>
      <dgm:t>
        <a:bodyPr/>
        <a:lstStyle/>
        <a:p>
          <a:endParaRPr lang="en-US"/>
        </a:p>
      </dgm:t>
    </dgm:pt>
    <dgm:pt modelId="{1EF6F256-7A62-4AE1-B091-2D51E4195F22}" type="pres">
      <dgm:prSet presAssocID="{F5AB73D0-6BB0-4FCB-84A3-38AF4AE2A94B}" presName="node" presStyleLbl="node1" presStyleIdx="1" presStyleCnt="2">
        <dgm:presLayoutVars>
          <dgm:bulletEnabled val="1"/>
        </dgm:presLayoutVars>
      </dgm:prSet>
      <dgm:spPr/>
      <dgm:t>
        <a:bodyPr/>
        <a:lstStyle/>
        <a:p>
          <a:endParaRPr lang="en-US"/>
        </a:p>
      </dgm:t>
    </dgm:pt>
  </dgm:ptLst>
  <dgm:cxnLst>
    <dgm:cxn modelId="{67671216-CF3C-4F85-886B-1B6F15943305}" type="presOf" srcId="{7315268D-F067-481D-A870-8A45D7F52C0C}" destId="{2802A50F-05B1-4200-B2FA-31BA886C4F3C}" srcOrd="0" destOrd="2" presId="urn:microsoft.com/office/officeart/2005/8/layout/default"/>
    <dgm:cxn modelId="{C018FA8A-A3EC-40FF-83D1-C386DBD10C7F}" type="presOf" srcId="{94019A4D-40CF-4087-8500-1C8CFE143412}" destId="{2802A50F-05B1-4200-B2FA-31BA886C4F3C}" srcOrd="0" destOrd="3" presId="urn:microsoft.com/office/officeart/2005/8/layout/default"/>
    <dgm:cxn modelId="{B504BA5B-1C32-4540-88ED-1F138FE619AF}" type="presOf" srcId="{7D1B452E-DC9D-4919-80F1-24928C2D007B}" destId="{1EF6F256-7A62-4AE1-B091-2D51E4195F22}" srcOrd="0" destOrd="1" presId="urn:microsoft.com/office/officeart/2005/8/layout/default"/>
    <dgm:cxn modelId="{AECB1E2E-62E4-43F8-92A0-52401F5F349B}" type="presOf" srcId="{A15F37C2-0E40-4FFC-BFA8-D9968BE2D7BF}" destId="{1EF6F256-7A62-4AE1-B091-2D51E4195F22}" srcOrd="0" destOrd="2" presId="urn:microsoft.com/office/officeart/2005/8/layout/default"/>
    <dgm:cxn modelId="{CED1B36C-7AEF-47DA-8BA9-A6133DE7BE94}" srcId="{FCC97A22-8E03-4215-A1CB-3C18B71B30C5}" destId="{7315268D-F067-481D-A870-8A45D7F52C0C}" srcOrd="1" destOrd="0" parTransId="{CED5A6D2-E0D3-49DE-B408-A3FC86501269}" sibTransId="{B08F55CD-AB99-48D4-A1F1-F3F9B9DBE338}"/>
    <dgm:cxn modelId="{4E88FBD0-DEFD-4632-92DA-997D02EFAD36}" type="presOf" srcId="{FCC97A22-8E03-4215-A1CB-3C18B71B30C5}" destId="{2802A50F-05B1-4200-B2FA-31BA886C4F3C}" srcOrd="0" destOrd="0" presId="urn:microsoft.com/office/officeart/2005/8/layout/default"/>
    <dgm:cxn modelId="{B99ABE36-EEE9-4008-82F4-6A9E345144E7}" srcId="{F5AB73D0-6BB0-4FCB-84A3-38AF4AE2A94B}" destId="{F43A414F-F49A-4853-80AE-45A559181826}" srcOrd="2" destOrd="0" parTransId="{6B24B210-8157-4035-8A08-29DC0B52C566}" sibTransId="{A8E9FB27-1467-4E29-8E72-B96BB4C37950}"/>
    <dgm:cxn modelId="{A085B3DA-E972-4FCC-B1D6-0FE47B2E04C1}" type="presOf" srcId="{51D789AC-1970-4C2F-936F-3E0F12421E67}" destId="{2802A50F-05B1-4200-B2FA-31BA886C4F3C}" srcOrd="0" destOrd="1" presId="urn:microsoft.com/office/officeart/2005/8/layout/default"/>
    <dgm:cxn modelId="{7C7E2415-277D-4D87-AEE3-9B44F0946F51}" srcId="{FCC97A22-8E03-4215-A1CB-3C18B71B30C5}" destId="{94019A4D-40CF-4087-8500-1C8CFE143412}" srcOrd="2" destOrd="0" parTransId="{A4874CBC-4C44-481F-A685-76ADD82E4203}" sibTransId="{001C2F81-46B3-4319-A842-214F109E0D54}"/>
    <dgm:cxn modelId="{D46F5ACE-AE00-4B94-A4BC-975D51C3E048}" type="presOf" srcId="{F43A414F-F49A-4853-80AE-45A559181826}" destId="{1EF6F256-7A62-4AE1-B091-2D51E4195F22}" srcOrd="0" destOrd="3" presId="urn:microsoft.com/office/officeart/2005/8/layout/default"/>
    <dgm:cxn modelId="{A923F689-92CD-4CF9-8365-3B167C40FC42}" srcId="{E21521EB-01D0-47B5-B2D4-9FE3160C08A9}" destId="{FCC97A22-8E03-4215-A1CB-3C18B71B30C5}" srcOrd="0" destOrd="0" parTransId="{1781B6C5-91A2-44F6-990A-4F145B961483}" sibTransId="{62ADF037-FB2E-4240-B776-81412085D035}"/>
    <dgm:cxn modelId="{CE538ECD-1F97-479A-9DBE-D77A475B754E}" type="presOf" srcId="{F5AB73D0-6BB0-4FCB-84A3-38AF4AE2A94B}" destId="{1EF6F256-7A62-4AE1-B091-2D51E4195F22}" srcOrd="0" destOrd="0" presId="urn:microsoft.com/office/officeart/2005/8/layout/default"/>
    <dgm:cxn modelId="{6486FF44-CEAB-456E-A67E-FA4E142D562F}" srcId="{F5AB73D0-6BB0-4FCB-84A3-38AF4AE2A94B}" destId="{7D1B452E-DC9D-4919-80F1-24928C2D007B}" srcOrd="0" destOrd="0" parTransId="{57246299-BFCE-4ECA-BA8B-85A49FB6CEA5}" sibTransId="{8E38077B-A68B-4185-A63D-EBDEF1863C7F}"/>
    <dgm:cxn modelId="{F7D04FD5-D5E1-4F6D-AC5A-79F57F2C69E3}" type="presOf" srcId="{E21521EB-01D0-47B5-B2D4-9FE3160C08A9}" destId="{3EFA9C46-4A59-4BE9-B8A7-52A24FB4584D}" srcOrd="0" destOrd="0" presId="urn:microsoft.com/office/officeart/2005/8/layout/default"/>
    <dgm:cxn modelId="{F1B922FF-68F2-4DA0-8020-E799B81FB984}" srcId="{FCC97A22-8E03-4215-A1CB-3C18B71B30C5}" destId="{51D789AC-1970-4C2F-936F-3E0F12421E67}" srcOrd="0" destOrd="0" parTransId="{E397DF72-24B6-47D4-8B75-4CE8598751F4}" sibTransId="{C693A9EC-D636-4DD2-99AF-14B6E482CB43}"/>
    <dgm:cxn modelId="{DCA62122-F516-4408-8F57-959356F0EE84}" srcId="{F5AB73D0-6BB0-4FCB-84A3-38AF4AE2A94B}" destId="{A15F37C2-0E40-4FFC-BFA8-D9968BE2D7BF}" srcOrd="1" destOrd="0" parTransId="{B0C9D7A9-917F-49C0-BCCF-AA3AA5DD30A9}" sibTransId="{34C2CADA-3EE4-484E-99FF-66E2351A12CE}"/>
    <dgm:cxn modelId="{65032F6F-AF4E-4032-B2EE-B6F2DDBFE042}" srcId="{E21521EB-01D0-47B5-B2D4-9FE3160C08A9}" destId="{F5AB73D0-6BB0-4FCB-84A3-38AF4AE2A94B}" srcOrd="1" destOrd="0" parTransId="{E40CBF5E-BF3E-490D-8557-E6C3F5FF5E17}" sibTransId="{58DEDD5F-1C98-4C95-AA21-B2F75C25C768}"/>
    <dgm:cxn modelId="{4C02FF1D-5976-4644-B3D0-A76583A63EE5}" type="presParOf" srcId="{3EFA9C46-4A59-4BE9-B8A7-52A24FB4584D}" destId="{2802A50F-05B1-4200-B2FA-31BA886C4F3C}" srcOrd="0" destOrd="0" presId="urn:microsoft.com/office/officeart/2005/8/layout/default"/>
    <dgm:cxn modelId="{FAEAA0C9-0077-43A8-B92E-AFFF232DA1AB}" type="presParOf" srcId="{3EFA9C46-4A59-4BE9-B8A7-52A24FB4584D}" destId="{2BEB6AC8-26A0-41D9-A294-8D096EF46E61}" srcOrd="1" destOrd="0" presId="urn:microsoft.com/office/officeart/2005/8/layout/default"/>
    <dgm:cxn modelId="{9CA6F940-0F2E-41AD-A474-B52092C418F7}" type="presParOf" srcId="{3EFA9C46-4A59-4BE9-B8A7-52A24FB4584D}" destId="{1EF6F256-7A62-4AE1-B091-2D51E4195F22}"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20C3C6F-AB05-45C2-809A-FB5C269DA0E0}" type="doc">
      <dgm:prSet loTypeId="urn:microsoft.com/office/officeart/2005/8/layout/hList6" loCatId="list" qsTypeId="urn:microsoft.com/office/officeart/2005/8/quickstyle/simple2" qsCatId="simple" csTypeId="urn:microsoft.com/office/officeart/2005/8/colors/colorful4" csCatId="colorful" phldr="1"/>
      <dgm:spPr/>
      <dgm:t>
        <a:bodyPr/>
        <a:lstStyle/>
        <a:p>
          <a:endParaRPr lang="en-US"/>
        </a:p>
      </dgm:t>
    </dgm:pt>
    <dgm:pt modelId="{7243C7A7-A69D-4BEF-B606-35DD8D4EA458}">
      <dgm:prSet custT="1"/>
      <dgm:spPr/>
      <dgm:t>
        <a:bodyPr/>
        <a:lstStyle/>
        <a:p>
          <a:r>
            <a:rPr lang="en-US" sz="2400" dirty="0" smtClean="0">
              <a:solidFill>
                <a:schemeClr val="tx1"/>
              </a:solidFill>
            </a:rPr>
            <a:t>Secondary data is collected </a:t>
          </a:r>
          <a:r>
            <a:rPr lang="en-US" sz="2400" dirty="0">
              <a:solidFill>
                <a:schemeClr val="tx1"/>
              </a:solidFill>
            </a:rPr>
            <a:t>by another researcher</a:t>
          </a:r>
        </a:p>
      </dgm:t>
    </dgm:pt>
    <dgm:pt modelId="{5BEE7639-A465-46E2-A3F1-0A76D1E878E0}" type="parTrans" cxnId="{0824E8F8-41A2-48E3-927E-29BAAD29A22A}">
      <dgm:prSet/>
      <dgm:spPr/>
      <dgm:t>
        <a:bodyPr/>
        <a:lstStyle/>
        <a:p>
          <a:endParaRPr lang="en-US"/>
        </a:p>
      </dgm:t>
    </dgm:pt>
    <dgm:pt modelId="{A24E1A0C-E73A-4122-8077-BEA75D037684}" type="sibTrans" cxnId="{0824E8F8-41A2-48E3-927E-29BAAD29A22A}">
      <dgm:prSet/>
      <dgm:spPr/>
      <dgm:t>
        <a:bodyPr/>
        <a:lstStyle/>
        <a:p>
          <a:endParaRPr lang="en-US"/>
        </a:p>
      </dgm:t>
    </dgm:pt>
    <dgm:pt modelId="{5C962347-1CAB-47E6-AA77-A8A6CABD4F58}">
      <dgm:prSet custT="1"/>
      <dgm:spPr/>
      <dgm:t>
        <a:bodyPr/>
        <a:lstStyle/>
        <a:p>
          <a:r>
            <a:rPr lang="en-US" sz="1800" dirty="0">
              <a:solidFill>
                <a:schemeClr val="tx1"/>
              </a:solidFill>
            </a:rPr>
            <a:t>Cost-effective, less </a:t>
          </a:r>
          <a:r>
            <a:rPr lang="en-US" sz="1800" dirty="0" smtClean="0">
              <a:solidFill>
                <a:schemeClr val="tx1"/>
              </a:solidFill>
            </a:rPr>
            <a:t>time-consuming</a:t>
          </a:r>
          <a:endParaRPr lang="en-US" sz="1800" dirty="0">
            <a:solidFill>
              <a:schemeClr val="tx1"/>
            </a:solidFill>
          </a:endParaRPr>
        </a:p>
      </dgm:t>
    </dgm:pt>
    <dgm:pt modelId="{6CB0DEC2-410A-4624-8A74-4AF4E5D374D6}" type="parTrans" cxnId="{D69D30DF-1CA4-44C9-98E5-D62DBD9EBA48}">
      <dgm:prSet/>
      <dgm:spPr/>
      <dgm:t>
        <a:bodyPr/>
        <a:lstStyle/>
        <a:p>
          <a:endParaRPr lang="en-US"/>
        </a:p>
      </dgm:t>
    </dgm:pt>
    <dgm:pt modelId="{6AC7444E-99C8-439B-B6B6-1B722E6B0253}" type="sibTrans" cxnId="{D69D30DF-1CA4-44C9-98E5-D62DBD9EBA48}">
      <dgm:prSet/>
      <dgm:spPr/>
      <dgm:t>
        <a:bodyPr/>
        <a:lstStyle/>
        <a:p>
          <a:endParaRPr lang="en-US"/>
        </a:p>
      </dgm:t>
    </dgm:pt>
    <dgm:pt modelId="{2ADA412E-4E5B-4622-B89C-051ABB091027}">
      <dgm:prSet custT="1"/>
      <dgm:spPr/>
      <dgm:t>
        <a:bodyPr/>
        <a:lstStyle/>
        <a:p>
          <a:r>
            <a:rPr lang="en-US" sz="2400" dirty="0" smtClean="0">
              <a:solidFill>
                <a:schemeClr val="tx1"/>
              </a:solidFill>
            </a:rPr>
            <a:t>Your purpose </a:t>
          </a:r>
          <a:r>
            <a:rPr lang="en-US" sz="2400" dirty="0">
              <a:solidFill>
                <a:schemeClr val="tx1"/>
              </a:solidFill>
            </a:rPr>
            <a:t>may include:</a:t>
          </a:r>
        </a:p>
      </dgm:t>
    </dgm:pt>
    <dgm:pt modelId="{1D5682A8-503D-49DB-8CCB-59EC1B8FC74F}" type="parTrans" cxnId="{138B3322-6131-4549-8C8B-BB220E94F645}">
      <dgm:prSet/>
      <dgm:spPr/>
      <dgm:t>
        <a:bodyPr/>
        <a:lstStyle/>
        <a:p>
          <a:endParaRPr lang="en-US"/>
        </a:p>
      </dgm:t>
    </dgm:pt>
    <dgm:pt modelId="{34409935-8A91-4564-8925-5CB8772CF1FF}" type="sibTrans" cxnId="{138B3322-6131-4549-8C8B-BB220E94F645}">
      <dgm:prSet/>
      <dgm:spPr/>
      <dgm:t>
        <a:bodyPr/>
        <a:lstStyle/>
        <a:p>
          <a:endParaRPr lang="en-US"/>
        </a:p>
      </dgm:t>
    </dgm:pt>
    <dgm:pt modelId="{FF667BEE-D12B-42A1-9797-935AA35E9C5F}">
      <dgm:prSet custT="1"/>
      <dgm:spPr/>
      <dgm:t>
        <a:bodyPr/>
        <a:lstStyle/>
        <a:p>
          <a:r>
            <a:rPr lang="en-US" sz="1800" dirty="0" smtClean="0">
              <a:solidFill>
                <a:schemeClr val="tx1"/>
              </a:solidFill>
            </a:rPr>
            <a:t>answering </a:t>
          </a:r>
          <a:r>
            <a:rPr lang="en-US" sz="1800" dirty="0">
              <a:solidFill>
                <a:schemeClr val="tx1"/>
              </a:solidFill>
            </a:rPr>
            <a:t>a new research question</a:t>
          </a:r>
        </a:p>
      </dgm:t>
    </dgm:pt>
    <dgm:pt modelId="{D1C60591-5140-4DB1-AA43-D45B0AD190E9}" type="parTrans" cxnId="{E589B9C4-FC5B-43FE-952B-1D7C4F33649D}">
      <dgm:prSet/>
      <dgm:spPr/>
      <dgm:t>
        <a:bodyPr/>
        <a:lstStyle/>
        <a:p>
          <a:endParaRPr lang="en-US"/>
        </a:p>
      </dgm:t>
    </dgm:pt>
    <dgm:pt modelId="{B626018C-CBD0-49B6-99FE-210BD9ABF12C}" type="sibTrans" cxnId="{E589B9C4-FC5B-43FE-952B-1D7C4F33649D}">
      <dgm:prSet/>
      <dgm:spPr/>
      <dgm:t>
        <a:bodyPr/>
        <a:lstStyle/>
        <a:p>
          <a:endParaRPr lang="en-US"/>
        </a:p>
      </dgm:t>
    </dgm:pt>
    <dgm:pt modelId="{5918AD6C-F14D-4F2A-8154-A254D0D3D09A}">
      <dgm:prSet custT="1"/>
      <dgm:spPr/>
      <dgm:t>
        <a:bodyPr/>
        <a:lstStyle/>
        <a:p>
          <a:r>
            <a:rPr lang="en-US" sz="1800" dirty="0" smtClean="0">
              <a:solidFill>
                <a:schemeClr val="tx1"/>
              </a:solidFill>
            </a:rPr>
            <a:t>replicating </a:t>
          </a:r>
          <a:r>
            <a:rPr lang="en-US" sz="1800" dirty="0">
              <a:solidFill>
                <a:schemeClr val="tx1"/>
              </a:solidFill>
            </a:rPr>
            <a:t>results using different statistical methods</a:t>
          </a:r>
        </a:p>
      </dgm:t>
    </dgm:pt>
    <dgm:pt modelId="{9B9634C7-A5FD-4ECB-BF68-7ADD226DA709}" type="parTrans" cxnId="{411AA584-395C-4CB1-875E-3B04ABA56704}">
      <dgm:prSet/>
      <dgm:spPr/>
      <dgm:t>
        <a:bodyPr/>
        <a:lstStyle/>
        <a:p>
          <a:endParaRPr lang="en-US"/>
        </a:p>
      </dgm:t>
    </dgm:pt>
    <dgm:pt modelId="{C78C701F-36CF-492C-9C12-57556A266FC0}" type="sibTrans" cxnId="{411AA584-395C-4CB1-875E-3B04ABA56704}">
      <dgm:prSet/>
      <dgm:spPr/>
      <dgm:t>
        <a:bodyPr/>
        <a:lstStyle/>
        <a:p>
          <a:endParaRPr lang="en-US"/>
        </a:p>
      </dgm:t>
    </dgm:pt>
    <dgm:pt modelId="{72D659C9-0BBF-4924-AB7E-34F2306FA731}">
      <dgm:prSet custT="1"/>
      <dgm:spPr/>
      <dgm:t>
        <a:bodyPr/>
        <a:lstStyle/>
        <a:p>
          <a:r>
            <a:rPr lang="en-US" sz="1800" dirty="0" smtClean="0">
              <a:solidFill>
                <a:schemeClr val="tx1"/>
              </a:solidFill>
            </a:rPr>
            <a:t>analyzing </a:t>
          </a:r>
          <a:r>
            <a:rPr lang="en-US" sz="1800" dirty="0">
              <a:solidFill>
                <a:schemeClr val="tx1"/>
              </a:solidFill>
            </a:rPr>
            <a:t>unanalyzed data</a:t>
          </a:r>
        </a:p>
      </dgm:t>
    </dgm:pt>
    <dgm:pt modelId="{A589415B-0566-4AB2-8092-B4E25C4661E6}" type="parTrans" cxnId="{21A39D1B-CD2C-429A-9FBB-3D9F64F6706E}">
      <dgm:prSet/>
      <dgm:spPr/>
      <dgm:t>
        <a:bodyPr/>
        <a:lstStyle/>
        <a:p>
          <a:endParaRPr lang="en-US"/>
        </a:p>
      </dgm:t>
    </dgm:pt>
    <dgm:pt modelId="{7819445F-7880-40A8-A9AE-17F8F56C64CC}" type="sibTrans" cxnId="{21A39D1B-CD2C-429A-9FBB-3D9F64F6706E}">
      <dgm:prSet/>
      <dgm:spPr/>
      <dgm:t>
        <a:bodyPr/>
        <a:lstStyle/>
        <a:p>
          <a:endParaRPr lang="en-US"/>
        </a:p>
      </dgm:t>
    </dgm:pt>
    <dgm:pt modelId="{85309ED4-5FAB-4DB3-A2A8-377C9BBA0FD5}">
      <dgm:prSet custT="1"/>
      <dgm:spPr/>
      <dgm:t>
        <a:bodyPr/>
        <a:lstStyle/>
        <a:p>
          <a:r>
            <a:rPr lang="en-US" sz="2400" dirty="0">
              <a:solidFill>
                <a:schemeClr val="tx1"/>
              </a:solidFill>
            </a:rPr>
            <a:t>Usually </a:t>
          </a:r>
          <a:r>
            <a:rPr lang="en-US" sz="2400" dirty="0" smtClean="0">
              <a:solidFill>
                <a:schemeClr val="tx1"/>
              </a:solidFill>
            </a:rPr>
            <a:t>involves large de-identified datasets </a:t>
          </a:r>
          <a:r>
            <a:rPr lang="en-US" sz="2400" dirty="0">
              <a:solidFill>
                <a:schemeClr val="tx1"/>
              </a:solidFill>
            </a:rPr>
            <a:t>from </a:t>
          </a:r>
          <a:r>
            <a:rPr lang="en-US" sz="2400" dirty="0" smtClean="0">
              <a:solidFill>
                <a:schemeClr val="tx1"/>
              </a:solidFill>
            </a:rPr>
            <a:t>surveys in </a:t>
          </a:r>
          <a:r>
            <a:rPr lang="en-US" sz="2400" dirty="0">
              <a:solidFill>
                <a:schemeClr val="tx1"/>
              </a:solidFill>
            </a:rPr>
            <a:t>other large studies </a:t>
          </a:r>
        </a:p>
      </dgm:t>
    </dgm:pt>
    <dgm:pt modelId="{CFCD8510-0125-4CD1-A8FE-3E1C8BDE4BEE}" type="parTrans" cxnId="{7270AC0B-F6AA-4867-BAD0-775033139121}">
      <dgm:prSet/>
      <dgm:spPr/>
      <dgm:t>
        <a:bodyPr/>
        <a:lstStyle/>
        <a:p>
          <a:endParaRPr lang="en-US"/>
        </a:p>
      </dgm:t>
    </dgm:pt>
    <dgm:pt modelId="{4CC5AA97-DA7C-45A7-9EA0-8FDA52195169}" type="sibTrans" cxnId="{7270AC0B-F6AA-4867-BAD0-775033139121}">
      <dgm:prSet/>
      <dgm:spPr/>
      <dgm:t>
        <a:bodyPr/>
        <a:lstStyle/>
        <a:p>
          <a:endParaRPr lang="en-US"/>
        </a:p>
      </dgm:t>
    </dgm:pt>
    <dgm:pt modelId="{62F0F26F-692C-4901-B590-94AD9A72E3D4}" type="pres">
      <dgm:prSet presAssocID="{020C3C6F-AB05-45C2-809A-FB5C269DA0E0}" presName="Name0" presStyleCnt="0">
        <dgm:presLayoutVars>
          <dgm:dir/>
          <dgm:resizeHandles val="exact"/>
        </dgm:presLayoutVars>
      </dgm:prSet>
      <dgm:spPr/>
      <dgm:t>
        <a:bodyPr/>
        <a:lstStyle/>
        <a:p>
          <a:endParaRPr lang="en-US"/>
        </a:p>
      </dgm:t>
    </dgm:pt>
    <dgm:pt modelId="{89C6BE80-BC70-4378-BDA2-339C358A7316}" type="pres">
      <dgm:prSet presAssocID="{7243C7A7-A69D-4BEF-B606-35DD8D4EA458}" presName="node" presStyleLbl="node1" presStyleIdx="0" presStyleCnt="3">
        <dgm:presLayoutVars>
          <dgm:bulletEnabled val="1"/>
        </dgm:presLayoutVars>
      </dgm:prSet>
      <dgm:spPr/>
      <dgm:t>
        <a:bodyPr/>
        <a:lstStyle/>
        <a:p>
          <a:endParaRPr lang="en-US"/>
        </a:p>
      </dgm:t>
    </dgm:pt>
    <dgm:pt modelId="{E41E5698-8CDC-4E6F-95ED-7B04CBFF1716}" type="pres">
      <dgm:prSet presAssocID="{A24E1A0C-E73A-4122-8077-BEA75D037684}" presName="sibTrans" presStyleCnt="0"/>
      <dgm:spPr/>
    </dgm:pt>
    <dgm:pt modelId="{34E5545C-ABD3-480E-963B-FC69BB44DF9A}" type="pres">
      <dgm:prSet presAssocID="{2ADA412E-4E5B-4622-B89C-051ABB091027}" presName="node" presStyleLbl="node1" presStyleIdx="1" presStyleCnt="3">
        <dgm:presLayoutVars>
          <dgm:bulletEnabled val="1"/>
        </dgm:presLayoutVars>
      </dgm:prSet>
      <dgm:spPr/>
      <dgm:t>
        <a:bodyPr/>
        <a:lstStyle/>
        <a:p>
          <a:endParaRPr lang="en-US"/>
        </a:p>
      </dgm:t>
    </dgm:pt>
    <dgm:pt modelId="{5988E71D-0AC1-46ED-A854-516EFC50CF28}" type="pres">
      <dgm:prSet presAssocID="{34409935-8A91-4564-8925-5CB8772CF1FF}" presName="sibTrans" presStyleCnt="0"/>
      <dgm:spPr/>
    </dgm:pt>
    <dgm:pt modelId="{D8A3AD26-7368-4F38-A97F-7055E903E663}" type="pres">
      <dgm:prSet presAssocID="{85309ED4-5FAB-4DB3-A2A8-377C9BBA0FD5}" presName="node" presStyleLbl="node1" presStyleIdx="2" presStyleCnt="3">
        <dgm:presLayoutVars>
          <dgm:bulletEnabled val="1"/>
        </dgm:presLayoutVars>
      </dgm:prSet>
      <dgm:spPr/>
      <dgm:t>
        <a:bodyPr/>
        <a:lstStyle/>
        <a:p>
          <a:endParaRPr lang="en-US"/>
        </a:p>
      </dgm:t>
    </dgm:pt>
  </dgm:ptLst>
  <dgm:cxnLst>
    <dgm:cxn modelId="{07B85A67-23E1-4FB9-97BB-5685CB579498}" type="presOf" srcId="{72D659C9-0BBF-4924-AB7E-34F2306FA731}" destId="{34E5545C-ABD3-480E-963B-FC69BB44DF9A}" srcOrd="0" destOrd="3" presId="urn:microsoft.com/office/officeart/2005/8/layout/hList6"/>
    <dgm:cxn modelId="{E589B9C4-FC5B-43FE-952B-1D7C4F33649D}" srcId="{2ADA412E-4E5B-4622-B89C-051ABB091027}" destId="{FF667BEE-D12B-42A1-9797-935AA35E9C5F}" srcOrd="0" destOrd="0" parTransId="{D1C60591-5140-4DB1-AA43-D45B0AD190E9}" sibTransId="{B626018C-CBD0-49B6-99FE-210BD9ABF12C}"/>
    <dgm:cxn modelId="{7468323B-6CC3-4D0B-87DD-7C2B0852AECD}" type="presOf" srcId="{85309ED4-5FAB-4DB3-A2A8-377C9BBA0FD5}" destId="{D8A3AD26-7368-4F38-A97F-7055E903E663}" srcOrd="0" destOrd="0" presId="urn:microsoft.com/office/officeart/2005/8/layout/hList6"/>
    <dgm:cxn modelId="{D1EDD1FC-FA97-4FF6-86FF-8DE8B5EBB4D4}" type="presOf" srcId="{5C962347-1CAB-47E6-AA77-A8A6CABD4F58}" destId="{89C6BE80-BC70-4378-BDA2-339C358A7316}" srcOrd="0" destOrd="1" presId="urn:microsoft.com/office/officeart/2005/8/layout/hList6"/>
    <dgm:cxn modelId="{21A39D1B-CD2C-429A-9FBB-3D9F64F6706E}" srcId="{2ADA412E-4E5B-4622-B89C-051ABB091027}" destId="{72D659C9-0BBF-4924-AB7E-34F2306FA731}" srcOrd="2" destOrd="0" parTransId="{A589415B-0566-4AB2-8092-B4E25C4661E6}" sibTransId="{7819445F-7880-40A8-A9AE-17F8F56C64CC}"/>
    <dgm:cxn modelId="{94A7DEA2-4564-4762-90F9-6B1881FCB3C2}" type="presOf" srcId="{7243C7A7-A69D-4BEF-B606-35DD8D4EA458}" destId="{89C6BE80-BC70-4378-BDA2-339C358A7316}" srcOrd="0" destOrd="0" presId="urn:microsoft.com/office/officeart/2005/8/layout/hList6"/>
    <dgm:cxn modelId="{0A4D3341-338E-49B4-B1AF-5F0A3CF34654}" type="presOf" srcId="{2ADA412E-4E5B-4622-B89C-051ABB091027}" destId="{34E5545C-ABD3-480E-963B-FC69BB44DF9A}" srcOrd="0" destOrd="0" presId="urn:microsoft.com/office/officeart/2005/8/layout/hList6"/>
    <dgm:cxn modelId="{266AFB0F-0B19-4747-BF48-058D9211409D}" type="presOf" srcId="{FF667BEE-D12B-42A1-9797-935AA35E9C5F}" destId="{34E5545C-ABD3-480E-963B-FC69BB44DF9A}" srcOrd="0" destOrd="1" presId="urn:microsoft.com/office/officeart/2005/8/layout/hList6"/>
    <dgm:cxn modelId="{7270AC0B-F6AA-4867-BAD0-775033139121}" srcId="{020C3C6F-AB05-45C2-809A-FB5C269DA0E0}" destId="{85309ED4-5FAB-4DB3-A2A8-377C9BBA0FD5}" srcOrd="2" destOrd="0" parTransId="{CFCD8510-0125-4CD1-A8FE-3E1C8BDE4BEE}" sibTransId="{4CC5AA97-DA7C-45A7-9EA0-8FDA52195169}"/>
    <dgm:cxn modelId="{BC516577-8A76-4E96-9FD8-D89A1D088856}" type="presOf" srcId="{020C3C6F-AB05-45C2-809A-FB5C269DA0E0}" destId="{62F0F26F-692C-4901-B590-94AD9A72E3D4}" srcOrd="0" destOrd="0" presId="urn:microsoft.com/office/officeart/2005/8/layout/hList6"/>
    <dgm:cxn modelId="{411AA584-395C-4CB1-875E-3B04ABA56704}" srcId="{2ADA412E-4E5B-4622-B89C-051ABB091027}" destId="{5918AD6C-F14D-4F2A-8154-A254D0D3D09A}" srcOrd="1" destOrd="0" parTransId="{9B9634C7-A5FD-4ECB-BF68-7ADD226DA709}" sibTransId="{C78C701F-36CF-492C-9C12-57556A266FC0}"/>
    <dgm:cxn modelId="{D69D30DF-1CA4-44C9-98E5-D62DBD9EBA48}" srcId="{7243C7A7-A69D-4BEF-B606-35DD8D4EA458}" destId="{5C962347-1CAB-47E6-AA77-A8A6CABD4F58}" srcOrd="0" destOrd="0" parTransId="{6CB0DEC2-410A-4624-8A74-4AF4E5D374D6}" sibTransId="{6AC7444E-99C8-439B-B6B6-1B722E6B0253}"/>
    <dgm:cxn modelId="{138B3322-6131-4549-8C8B-BB220E94F645}" srcId="{020C3C6F-AB05-45C2-809A-FB5C269DA0E0}" destId="{2ADA412E-4E5B-4622-B89C-051ABB091027}" srcOrd="1" destOrd="0" parTransId="{1D5682A8-503D-49DB-8CCB-59EC1B8FC74F}" sibTransId="{34409935-8A91-4564-8925-5CB8772CF1FF}"/>
    <dgm:cxn modelId="{0824E8F8-41A2-48E3-927E-29BAAD29A22A}" srcId="{020C3C6F-AB05-45C2-809A-FB5C269DA0E0}" destId="{7243C7A7-A69D-4BEF-B606-35DD8D4EA458}" srcOrd="0" destOrd="0" parTransId="{5BEE7639-A465-46E2-A3F1-0A76D1E878E0}" sibTransId="{A24E1A0C-E73A-4122-8077-BEA75D037684}"/>
    <dgm:cxn modelId="{66984AB3-4805-4652-8674-DEFE4C940EA1}" type="presOf" srcId="{5918AD6C-F14D-4F2A-8154-A254D0D3D09A}" destId="{34E5545C-ABD3-480E-963B-FC69BB44DF9A}" srcOrd="0" destOrd="2" presId="urn:microsoft.com/office/officeart/2005/8/layout/hList6"/>
    <dgm:cxn modelId="{80777877-F9DC-4848-950F-768B9360F7B0}" type="presParOf" srcId="{62F0F26F-692C-4901-B590-94AD9A72E3D4}" destId="{89C6BE80-BC70-4378-BDA2-339C358A7316}" srcOrd="0" destOrd="0" presId="urn:microsoft.com/office/officeart/2005/8/layout/hList6"/>
    <dgm:cxn modelId="{EB1A0137-749B-45DD-9832-CC7361103618}" type="presParOf" srcId="{62F0F26F-692C-4901-B590-94AD9A72E3D4}" destId="{E41E5698-8CDC-4E6F-95ED-7B04CBFF1716}" srcOrd="1" destOrd="0" presId="urn:microsoft.com/office/officeart/2005/8/layout/hList6"/>
    <dgm:cxn modelId="{FD49D4B5-AC65-470D-8F98-01FB96F7C48D}" type="presParOf" srcId="{62F0F26F-692C-4901-B590-94AD9A72E3D4}" destId="{34E5545C-ABD3-480E-963B-FC69BB44DF9A}" srcOrd="2" destOrd="0" presId="urn:microsoft.com/office/officeart/2005/8/layout/hList6"/>
    <dgm:cxn modelId="{3A6C6060-E6DE-4F16-9903-742544F62ABF}" type="presParOf" srcId="{62F0F26F-692C-4901-B590-94AD9A72E3D4}" destId="{5988E71D-0AC1-46ED-A854-516EFC50CF28}" srcOrd="3" destOrd="0" presId="urn:microsoft.com/office/officeart/2005/8/layout/hList6"/>
    <dgm:cxn modelId="{0B4E1BBE-1C5F-4D7E-AE4F-4EB2F96781D4}" type="presParOf" srcId="{62F0F26F-692C-4901-B590-94AD9A72E3D4}" destId="{D8A3AD26-7368-4F38-A97F-7055E903E663}"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8807F9-9338-44D1-A9F5-DF81D91B7450}" type="doc">
      <dgm:prSet loTypeId="urn:microsoft.com/office/officeart/2009/3/layout/BlockDescendingList" loCatId="list" qsTypeId="urn:microsoft.com/office/officeart/2005/8/quickstyle/simple1" qsCatId="simple" csTypeId="urn:microsoft.com/office/officeart/2005/8/colors/accent3_3" csCatId="accent3" phldr="1"/>
      <dgm:spPr/>
      <dgm:t>
        <a:bodyPr/>
        <a:lstStyle/>
        <a:p>
          <a:endParaRPr lang="en-US"/>
        </a:p>
      </dgm:t>
    </dgm:pt>
    <dgm:pt modelId="{31458FD8-CD74-45CF-B3D7-7E1447C4B32D}">
      <dgm:prSet phldrT="[Text]"/>
      <dgm:spPr/>
      <dgm:t>
        <a:bodyPr/>
        <a:lstStyle/>
        <a:p>
          <a:r>
            <a:rPr lang="en-US" dirty="0" smtClean="0"/>
            <a:t>Strengths</a:t>
          </a:r>
          <a:endParaRPr lang="en-US" dirty="0"/>
        </a:p>
      </dgm:t>
    </dgm:pt>
    <dgm:pt modelId="{99E1B3DB-97B0-4E95-8F97-2902C268253B}" type="parTrans" cxnId="{A031B23B-C449-46F9-9FCA-A7C9D4DA11A6}">
      <dgm:prSet/>
      <dgm:spPr/>
      <dgm:t>
        <a:bodyPr/>
        <a:lstStyle/>
        <a:p>
          <a:endParaRPr lang="en-US"/>
        </a:p>
      </dgm:t>
    </dgm:pt>
    <dgm:pt modelId="{7BD0CB03-CAE3-4FEB-84A1-0D90F48ABDB2}" type="sibTrans" cxnId="{A031B23B-C449-46F9-9FCA-A7C9D4DA11A6}">
      <dgm:prSet/>
      <dgm:spPr/>
      <dgm:t>
        <a:bodyPr/>
        <a:lstStyle/>
        <a:p>
          <a:endParaRPr lang="en-US"/>
        </a:p>
      </dgm:t>
    </dgm:pt>
    <dgm:pt modelId="{BBA4ECEF-7614-4C20-A946-62FB8A994303}">
      <dgm:prSet phldrT="[Text]"/>
      <dgm:spPr/>
      <dgm:t>
        <a:bodyPr/>
        <a:lstStyle/>
        <a:p>
          <a:r>
            <a:rPr lang="en-US" b="1" dirty="0" smtClean="0"/>
            <a:t>*Reduces the time needed to complete the project</a:t>
          </a:r>
          <a:endParaRPr lang="en-US" b="1" dirty="0"/>
        </a:p>
      </dgm:t>
    </dgm:pt>
    <dgm:pt modelId="{CB70A21E-01FB-43FF-88F1-508379AD9386}" type="parTrans" cxnId="{394CDF8E-3375-4CF4-AE93-6C58AC9515EA}">
      <dgm:prSet/>
      <dgm:spPr/>
      <dgm:t>
        <a:bodyPr/>
        <a:lstStyle/>
        <a:p>
          <a:endParaRPr lang="en-US"/>
        </a:p>
      </dgm:t>
    </dgm:pt>
    <dgm:pt modelId="{84E317FF-5C64-4A5B-9BB8-325A47BE27DA}" type="sibTrans" cxnId="{394CDF8E-3375-4CF4-AE93-6C58AC9515EA}">
      <dgm:prSet/>
      <dgm:spPr/>
      <dgm:t>
        <a:bodyPr/>
        <a:lstStyle/>
        <a:p>
          <a:endParaRPr lang="en-US"/>
        </a:p>
      </dgm:t>
    </dgm:pt>
    <dgm:pt modelId="{B28DA996-52CC-4532-ACF6-765B0F762EDB}">
      <dgm:prSet phldrT="[Text]"/>
      <dgm:spPr/>
      <dgm:t>
        <a:bodyPr/>
        <a:lstStyle/>
        <a:p>
          <a:r>
            <a:rPr lang="en-US" dirty="0" smtClean="0">
              <a:solidFill>
                <a:schemeClr val="tx1"/>
              </a:solidFill>
            </a:rPr>
            <a:t>Limitations</a:t>
          </a:r>
          <a:endParaRPr lang="en-US" dirty="0">
            <a:solidFill>
              <a:schemeClr val="tx1"/>
            </a:solidFill>
          </a:endParaRPr>
        </a:p>
      </dgm:t>
    </dgm:pt>
    <dgm:pt modelId="{9C4C4E29-E3AA-4367-B1C8-A9BE205A93D0}" type="parTrans" cxnId="{41B4C6AB-A4B7-4B70-B855-64A01786AD26}">
      <dgm:prSet/>
      <dgm:spPr/>
      <dgm:t>
        <a:bodyPr/>
        <a:lstStyle/>
        <a:p>
          <a:endParaRPr lang="en-US"/>
        </a:p>
      </dgm:t>
    </dgm:pt>
    <dgm:pt modelId="{2F025829-8A89-467A-A903-ED5760E78099}" type="sibTrans" cxnId="{41B4C6AB-A4B7-4B70-B855-64A01786AD26}">
      <dgm:prSet/>
      <dgm:spPr/>
      <dgm:t>
        <a:bodyPr/>
        <a:lstStyle/>
        <a:p>
          <a:endParaRPr lang="en-US"/>
        </a:p>
      </dgm:t>
    </dgm:pt>
    <dgm:pt modelId="{AA2269C7-0161-416A-95B2-AC698B6D360C}">
      <dgm:prSet phldrT="[Text]" custT="1"/>
      <dgm:spPr/>
      <dgm:t>
        <a:bodyPr/>
        <a:lstStyle/>
        <a:p>
          <a:r>
            <a:rPr lang="en-US" sz="2000" b="1" dirty="0" smtClean="0">
              <a:solidFill>
                <a:schemeClr val="tx1"/>
              </a:solidFill>
            </a:rPr>
            <a:t>*Anonymous data may not be truly anonymous</a:t>
          </a:r>
          <a:endParaRPr lang="en-US" sz="2000" b="1" dirty="0">
            <a:solidFill>
              <a:schemeClr val="tx1"/>
            </a:solidFill>
          </a:endParaRPr>
        </a:p>
      </dgm:t>
    </dgm:pt>
    <dgm:pt modelId="{0D2E481E-490A-4882-ADB0-BA481F8729FC}" type="parTrans" cxnId="{AA5FBEF1-C56E-4A36-A01A-7897DF7E4965}">
      <dgm:prSet/>
      <dgm:spPr/>
      <dgm:t>
        <a:bodyPr/>
        <a:lstStyle/>
        <a:p>
          <a:endParaRPr lang="en-US"/>
        </a:p>
      </dgm:t>
    </dgm:pt>
    <dgm:pt modelId="{C1B78955-EE0F-44AC-A0DE-AB724AF74EF7}" type="sibTrans" cxnId="{AA5FBEF1-C56E-4A36-A01A-7897DF7E4965}">
      <dgm:prSet/>
      <dgm:spPr/>
      <dgm:t>
        <a:bodyPr/>
        <a:lstStyle/>
        <a:p>
          <a:endParaRPr lang="en-US"/>
        </a:p>
      </dgm:t>
    </dgm:pt>
    <dgm:pt modelId="{507CBDA8-5E88-4098-8E05-02C052DE6BDF}">
      <dgm:prSet phldrT="[Text]"/>
      <dgm:spPr/>
      <dgm:t>
        <a:bodyPr/>
        <a:lstStyle/>
        <a:p>
          <a:r>
            <a:rPr lang="en-US" b="1" dirty="0" smtClean="0"/>
            <a:t>*Cheaper to conduct, in many cases</a:t>
          </a:r>
          <a:endParaRPr lang="en-US" b="1" dirty="0"/>
        </a:p>
      </dgm:t>
    </dgm:pt>
    <dgm:pt modelId="{6DB01479-DDB6-43DD-AB64-AE5BB6D7783F}" type="parTrans" cxnId="{1FA4BAC1-7EB6-457F-958D-6917AC084FD5}">
      <dgm:prSet/>
      <dgm:spPr/>
      <dgm:t>
        <a:bodyPr/>
        <a:lstStyle/>
        <a:p>
          <a:endParaRPr lang="en-US"/>
        </a:p>
      </dgm:t>
    </dgm:pt>
    <dgm:pt modelId="{008FB054-5B31-4EE9-B4FE-BE41EA5D90A8}" type="sibTrans" cxnId="{1FA4BAC1-7EB6-457F-958D-6917AC084FD5}">
      <dgm:prSet/>
      <dgm:spPr/>
      <dgm:t>
        <a:bodyPr/>
        <a:lstStyle/>
        <a:p>
          <a:endParaRPr lang="en-US"/>
        </a:p>
      </dgm:t>
    </dgm:pt>
    <dgm:pt modelId="{B4C06508-F979-4AEE-9474-669B7D332494}">
      <dgm:prSet phldrT="[Text]"/>
      <dgm:spPr/>
      <dgm:t>
        <a:bodyPr/>
        <a:lstStyle/>
        <a:p>
          <a:r>
            <a:rPr lang="en-US" b="1" dirty="0" smtClean="0"/>
            <a:t>*Primary researcher may have more resources to conduct a rigorous data collection than you</a:t>
          </a:r>
          <a:endParaRPr lang="en-US" b="1" dirty="0"/>
        </a:p>
      </dgm:t>
    </dgm:pt>
    <dgm:pt modelId="{AE15BD83-B9BE-453E-96FA-D62A11157A7C}" type="parTrans" cxnId="{AAA4FF19-814E-4C6C-9DC7-3693A7415E19}">
      <dgm:prSet/>
      <dgm:spPr/>
      <dgm:t>
        <a:bodyPr/>
        <a:lstStyle/>
        <a:p>
          <a:endParaRPr lang="en-US"/>
        </a:p>
      </dgm:t>
    </dgm:pt>
    <dgm:pt modelId="{9F0B350B-C9F4-47FC-9967-027B874F013C}" type="sibTrans" cxnId="{AAA4FF19-814E-4C6C-9DC7-3693A7415E19}">
      <dgm:prSet/>
      <dgm:spPr/>
      <dgm:t>
        <a:bodyPr/>
        <a:lstStyle/>
        <a:p>
          <a:endParaRPr lang="en-US"/>
        </a:p>
      </dgm:t>
    </dgm:pt>
    <dgm:pt modelId="{02DA1082-25F8-40E9-A816-E5050090CF85}">
      <dgm:prSet phldrT="[Text]"/>
      <dgm:spPr/>
      <dgm:t>
        <a:bodyPr/>
        <a:lstStyle/>
        <a:p>
          <a:r>
            <a:rPr lang="en-US" b="1" dirty="0" smtClean="0"/>
            <a:t>*Helps us deepen our understanding of data already in the literature</a:t>
          </a:r>
          <a:endParaRPr lang="en-US" b="1" dirty="0"/>
        </a:p>
      </dgm:t>
    </dgm:pt>
    <dgm:pt modelId="{1D36C2CF-20DD-41DA-A9CE-B31D452919D9}" type="parTrans" cxnId="{75801712-BE64-4E69-B20A-CF7A6F21A373}">
      <dgm:prSet/>
      <dgm:spPr/>
      <dgm:t>
        <a:bodyPr/>
        <a:lstStyle/>
        <a:p>
          <a:endParaRPr lang="en-US"/>
        </a:p>
      </dgm:t>
    </dgm:pt>
    <dgm:pt modelId="{E65D6DCD-7192-4169-9741-31565E20069C}" type="sibTrans" cxnId="{75801712-BE64-4E69-B20A-CF7A6F21A373}">
      <dgm:prSet/>
      <dgm:spPr/>
      <dgm:t>
        <a:bodyPr/>
        <a:lstStyle/>
        <a:p>
          <a:endParaRPr lang="en-US"/>
        </a:p>
      </dgm:t>
    </dgm:pt>
    <dgm:pt modelId="{92D390FE-146A-407B-9977-6743DE5CE13C}">
      <dgm:prSet phldrT="[Text]" custT="1"/>
      <dgm:spPr/>
      <dgm:t>
        <a:bodyPr/>
        <a:lstStyle/>
        <a:p>
          <a:r>
            <a:rPr lang="en-US" sz="2000" b="1" dirty="0" smtClean="0">
              <a:solidFill>
                <a:schemeClr val="tx1"/>
              </a:solidFill>
            </a:rPr>
            <a:t>*No control over study design or data collection process</a:t>
          </a:r>
          <a:endParaRPr lang="en-US" sz="2000" b="1" dirty="0">
            <a:solidFill>
              <a:schemeClr val="tx1"/>
            </a:solidFill>
          </a:endParaRPr>
        </a:p>
      </dgm:t>
    </dgm:pt>
    <dgm:pt modelId="{7C3FD31B-FE68-46DB-B3B0-354B17930A91}" type="parTrans" cxnId="{C334E376-6C99-4C70-A32E-5FEF463FAE0F}">
      <dgm:prSet/>
      <dgm:spPr/>
      <dgm:t>
        <a:bodyPr/>
        <a:lstStyle/>
        <a:p>
          <a:endParaRPr lang="en-US"/>
        </a:p>
      </dgm:t>
    </dgm:pt>
    <dgm:pt modelId="{C8409AA6-399E-4276-A373-F170E96B8308}" type="sibTrans" cxnId="{C334E376-6C99-4C70-A32E-5FEF463FAE0F}">
      <dgm:prSet/>
      <dgm:spPr/>
      <dgm:t>
        <a:bodyPr/>
        <a:lstStyle/>
        <a:p>
          <a:endParaRPr lang="en-US"/>
        </a:p>
      </dgm:t>
    </dgm:pt>
    <dgm:pt modelId="{A5FD8739-5521-40B6-80B4-414999639747}">
      <dgm:prSet phldrT="[Text]" custT="1"/>
      <dgm:spPr/>
      <dgm:t>
        <a:bodyPr/>
        <a:lstStyle/>
        <a:p>
          <a:r>
            <a:rPr lang="en-US" sz="2000" b="1" dirty="0" smtClean="0">
              <a:solidFill>
                <a:schemeClr val="tx1"/>
              </a:solidFill>
            </a:rPr>
            <a:t>*Missing qualitative context</a:t>
          </a:r>
          <a:endParaRPr lang="en-US" sz="2000" b="1" dirty="0">
            <a:solidFill>
              <a:schemeClr val="tx1"/>
            </a:solidFill>
          </a:endParaRPr>
        </a:p>
      </dgm:t>
    </dgm:pt>
    <dgm:pt modelId="{06735D64-56E5-4E34-879D-7F51823B9441}" type="parTrans" cxnId="{D966ED12-180E-4713-B5C3-0F2B8F1D838A}">
      <dgm:prSet/>
      <dgm:spPr/>
      <dgm:t>
        <a:bodyPr/>
        <a:lstStyle/>
        <a:p>
          <a:endParaRPr lang="en-US"/>
        </a:p>
      </dgm:t>
    </dgm:pt>
    <dgm:pt modelId="{1194BBF0-1402-46D8-A29B-B3F598575804}" type="sibTrans" cxnId="{D966ED12-180E-4713-B5C3-0F2B8F1D838A}">
      <dgm:prSet/>
      <dgm:spPr/>
      <dgm:t>
        <a:bodyPr/>
        <a:lstStyle/>
        <a:p>
          <a:endParaRPr lang="en-US"/>
        </a:p>
      </dgm:t>
    </dgm:pt>
    <dgm:pt modelId="{874EDBB3-653D-48E9-BFD3-204FC6F553FC}">
      <dgm:prSet phldrT="[Text]" custT="1"/>
      <dgm:spPr/>
      <dgm:t>
        <a:bodyPr/>
        <a:lstStyle/>
        <a:p>
          <a:r>
            <a:rPr lang="en-US" sz="2000" b="1" dirty="0" smtClean="0">
              <a:solidFill>
                <a:schemeClr val="tx1"/>
              </a:solidFill>
            </a:rPr>
            <a:t>*Barriers to access and conflicts of interest</a:t>
          </a:r>
          <a:endParaRPr lang="en-US" sz="2000" b="1" dirty="0">
            <a:solidFill>
              <a:schemeClr val="tx1"/>
            </a:solidFill>
          </a:endParaRPr>
        </a:p>
      </dgm:t>
    </dgm:pt>
    <dgm:pt modelId="{FE026CBC-F6B9-4FA6-9B6D-866FB439F1B2}" type="parTrans" cxnId="{D5C0097E-CAE5-42CC-B327-7D7B9E7D73B0}">
      <dgm:prSet/>
      <dgm:spPr/>
      <dgm:t>
        <a:bodyPr/>
        <a:lstStyle/>
        <a:p>
          <a:endParaRPr lang="en-US"/>
        </a:p>
      </dgm:t>
    </dgm:pt>
    <dgm:pt modelId="{DD35A3B5-FC10-4ADB-8C94-CE07B9E57704}" type="sibTrans" cxnId="{D5C0097E-CAE5-42CC-B327-7D7B9E7D73B0}">
      <dgm:prSet/>
      <dgm:spPr/>
      <dgm:t>
        <a:bodyPr/>
        <a:lstStyle/>
        <a:p>
          <a:endParaRPr lang="en-US"/>
        </a:p>
      </dgm:t>
    </dgm:pt>
    <dgm:pt modelId="{239183D3-3797-4010-9241-4DCA24ED107C}" type="pres">
      <dgm:prSet presAssocID="{148807F9-9338-44D1-A9F5-DF81D91B7450}" presName="Name0" presStyleCnt="0">
        <dgm:presLayoutVars>
          <dgm:chMax val="7"/>
          <dgm:chPref val="7"/>
          <dgm:dir/>
          <dgm:animLvl val="lvl"/>
        </dgm:presLayoutVars>
      </dgm:prSet>
      <dgm:spPr/>
      <dgm:t>
        <a:bodyPr/>
        <a:lstStyle/>
        <a:p>
          <a:endParaRPr lang="en-US"/>
        </a:p>
      </dgm:t>
    </dgm:pt>
    <dgm:pt modelId="{A3F97435-CE4F-444B-B188-C77372D39B12}" type="pres">
      <dgm:prSet presAssocID="{31458FD8-CD74-45CF-B3D7-7E1447C4B32D}" presName="parentText_1" presStyleLbl="node1" presStyleIdx="0" presStyleCnt="2">
        <dgm:presLayoutVars>
          <dgm:chMax val="1"/>
          <dgm:chPref val="1"/>
          <dgm:bulletEnabled val="1"/>
        </dgm:presLayoutVars>
      </dgm:prSet>
      <dgm:spPr/>
      <dgm:t>
        <a:bodyPr/>
        <a:lstStyle/>
        <a:p>
          <a:endParaRPr lang="en-US"/>
        </a:p>
      </dgm:t>
    </dgm:pt>
    <dgm:pt modelId="{1EE77F99-B709-48C0-8E2A-DEF2FFCF6A7B}" type="pres">
      <dgm:prSet presAssocID="{31458FD8-CD74-45CF-B3D7-7E1447C4B32D}" presName="childText_1" presStyleLbl="node1" presStyleIdx="0" presStyleCnt="2" custScaleX="152088" custLinFactNeighborX="-42987" custLinFactNeighborY="164">
        <dgm:presLayoutVars>
          <dgm:chMax val="0"/>
          <dgm:chPref val="0"/>
          <dgm:bulletEnabled val="1"/>
        </dgm:presLayoutVars>
      </dgm:prSet>
      <dgm:spPr/>
      <dgm:t>
        <a:bodyPr/>
        <a:lstStyle/>
        <a:p>
          <a:endParaRPr lang="en-US"/>
        </a:p>
      </dgm:t>
    </dgm:pt>
    <dgm:pt modelId="{94B28A42-1EE7-4BBE-B4A4-1290EF8B6545}" type="pres">
      <dgm:prSet presAssocID="{31458FD8-CD74-45CF-B3D7-7E1447C4B32D}" presName="accentShape_1" presStyleCnt="0"/>
      <dgm:spPr/>
    </dgm:pt>
    <dgm:pt modelId="{1AC4EB48-D2FE-4843-B5DB-F9806C779515}" type="pres">
      <dgm:prSet presAssocID="{31458FD8-CD74-45CF-B3D7-7E1447C4B32D}" presName="imageRepeatNode" presStyleLbl="node1" presStyleIdx="0" presStyleCnt="2" custScaleX="148178" custLinFactNeighborX="-26985" custLinFactNeighborY="165"/>
      <dgm:spPr/>
      <dgm:t>
        <a:bodyPr/>
        <a:lstStyle/>
        <a:p>
          <a:endParaRPr lang="en-US"/>
        </a:p>
      </dgm:t>
    </dgm:pt>
    <dgm:pt modelId="{58EBD79C-2320-4456-BBE9-FED981CF9FE5}" type="pres">
      <dgm:prSet presAssocID="{B28DA996-52CC-4532-ACF6-765B0F762EDB}" presName="parentText_2" presStyleLbl="node1" presStyleIdx="0" presStyleCnt="2">
        <dgm:presLayoutVars>
          <dgm:chMax val="1"/>
          <dgm:chPref val="1"/>
          <dgm:bulletEnabled val="1"/>
        </dgm:presLayoutVars>
      </dgm:prSet>
      <dgm:spPr/>
      <dgm:t>
        <a:bodyPr/>
        <a:lstStyle/>
        <a:p>
          <a:endParaRPr lang="en-US"/>
        </a:p>
      </dgm:t>
    </dgm:pt>
    <dgm:pt modelId="{C1D22CBF-8369-4F67-A42D-84663F475A71}" type="pres">
      <dgm:prSet presAssocID="{B28DA996-52CC-4532-ACF6-765B0F762EDB}" presName="childText_2" presStyleLbl="node2" presStyleIdx="0" presStyleCnt="0" custScaleX="122073" custLinFactNeighborX="33915" custLinFactNeighborY="557">
        <dgm:presLayoutVars>
          <dgm:chMax val="0"/>
          <dgm:chPref val="0"/>
          <dgm:bulletEnabled val="1"/>
        </dgm:presLayoutVars>
      </dgm:prSet>
      <dgm:spPr/>
      <dgm:t>
        <a:bodyPr/>
        <a:lstStyle/>
        <a:p>
          <a:endParaRPr lang="en-US"/>
        </a:p>
      </dgm:t>
    </dgm:pt>
    <dgm:pt modelId="{43393F54-A776-44C0-A48B-6D2DAA8A6CD8}" type="pres">
      <dgm:prSet presAssocID="{B28DA996-52CC-4532-ACF6-765B0F762EDB}" presName="accentShape_2" presStyleCnt="0"/>
      <dgm:spPr/>
    </dgm:pt>
    <dgm:pt modelId="{EC8CAB1B-F782-4C02-8169-39614D49E7EA}" type="pres">
      <dgm:prSet presAssocID="{B28DA996-52CC-4532-ACF6-765B0F762EDB}" presName="imageRepeatNode" presStyleLbl="node1" presStyleIdx="1" presStyleCnt="2" custScaleX="148178" custLinFactNeighborX="36120" custLinFactNeighborY="560"/>
      <dgm:spPr/>
      <dgm:t>
        <a:bodyPr/>
        <a:lstStyle/>
        <a:p>
          <a:endParaRPr lang="en-US"/>
        </a:p>
      </dgm:t>
    </dgm:pt>
  </dgm:ptLst>
  <dgm:cxnLst>
    <dgm:cxn modelId="{2CFAA0E7-5DD7-40E6-A0EE-4AD117628916}" type="presOf" srcId="{B28DA996-52CC-4532-ACF6-765B0F762EDB}" destId="{58EBD79C-2320-4456-BBE9-FED981CF9FE5}" srcOrd="0" destOrd="0" presId="urn:microsoft.com/office/officeart/2009/3/layout/BlockDescendingList"/>
    <dgm:cxn modelId="{422ADEA1-9F73-4383-B4D8-7D81F54AD8A3}" type="presOf" srcId="{148807F9-9338-44D1-A9F5-DF81D91B7450}" destId="{239183D3-3797-4010-9241-4DCA24ED107C}" srcOrd="0" destOrd="0" presId="urn:microsoft.com/office/officeart/2009/3/layout/BlockDescendingList"/>
    <dgm:cxn modelId="{FE667D7C-0803-465B-80D9-747EF299F9E1}" type="presOf" srcId="{874EDBB3-653D-48E9-BFD3-204FC6F553FC}" destId="{C1D22CBF-8369-4F67-A42D-84663F475A71}" srcOrd="0" destOrd="3" presId="urn:microsoft.com/office/officeart/2009/3/layout/BlockDescendingList"/>
    <dgm:cxn modelId="{EDF2EBCF-9F18-4A9E-B256-789A65539EAF}" type="presOf" srcId="{A5FD8739-5521-40B6-80B4-414999639747}" destId="{C1D22CBF-8369-4F67-A42D-84663F475A71}" srcOrd="0" destOrd="2" presId="urn:microsoft.com/office/officeart/2009/3/layout/BlockDescendingList"/>
    <dgm:cxn modelId="{1FA4BAC1-7EB6-457F-958D-6917AC084FD5}" srcId="{31458FD8-CD74-45CF-B3D7-7E1447C4B32D}" destId="{507CBDA8-5E88-4098-8E05-02C052DE6BDF}" srcOrd="1" destOrd="0" parTransId="{6DB01479-DDB6-43DD-AB64-AE5BB6D7783F}" sibTransId="{008FB054-5B31-4EE9-B4FE-BE41EA5D90A8}"/>
    <dgm:cxn modelId="{AAA4FF19-814E-4C6C-9DC7-3693A7415E19}" srcId="{31458FD8-CD74-45CF-B3D7-7E1447C4B32D}" destId="{B4C06508-F979-4AEE-9474-669B7D332494}" srcOrd="2" destOrd="0" parTransId="{AE15BD83-B9BE-453E-96FA-D62A11157A7C}" sibTransId="{9F0B350B-C9F4-47FC-9967-027B874F013C}"/>
    <dgm:cxn modelId="{76E4AA02-1004-4E94-A737-554E43178E85}" type="presOf" srcId="{507CBDA8-5E88-4098-8E05-02C052DE6BDF}" destId="{1EE77F99-B709-48C0-8E2A-DEF2FFCF6A7B}" srcOrd="0" destOrd="1" presId="urn:microsoft.com/office/officeart/2009/3/layout/BlockDescendingList"/>
    <dgm:cxn modelId="{394CDF8E-3375-4CF4-AE93-6C58AC9515EA}" srcId="{31458FD8-CD74-45CF-B3D7-7E1447C4B32D}" destId="{BBA4ECEF-7614-4C20-A946-62FB8A994303}" srcOrd="0" destOrd="0" parTransId="{CB70A21E-01FB-43FF-88F1-508379AD9386}" sibTransId="{84E317FF-5C64-4A5B-9BB8-325A47BE27DA}"/>
    <dgm:cxn modelId="{7B231888-C341-45AB-94C7-5531FB00FB4F}" type="presOf" srcId="{B28DA996-52CC-4532-ACF6-765B0F762EDB}" destId="{EC8CAB1B-F782-4C02-8169-39614D49E7EA}" srcOrd="1" destOrd="0" presId="urn:microsoft.com/office/officeart/2009/3/layout/BlockDescendingList"/>
    <dgm:cxn modelId="{41B4C6AB-A4B7-4B70-B855-64A01786AD26}" srcId="{148807F9-9338-44D1-A9F5-DF81D91B7450}" destId="{B28DA996-52CC-4532-ACF6-765B0F762EDB}" srcOrd="1" destOrd="0" parTransId="{9C4C4E29-E3AA-4367-B1C8-A9BE205A93D0}" sibTransId="{2F025829-8A89-467A-A903-ED5760E78099}"/>
    <dgm:cxn modelId="{75801712-BE64-4E69-B20A-CF7A6F21A373}" srcId="{31458FD8-CD74-45CF-B3D7-7E1447C4B32D}" destId="{02DA1082-25F8-40E9-A816-E5050090CF85}" srcOrd="3" destOrd="0" parTransId="{1D36C2CF-20DD-41DA-A9CE-B31D452919D9}" sibTransId="{E65D6DCD-7192-4169-9741-31565E20069C}"/>
    <dgm:cxn modelId="{D966ED12-180E-4713-B5C3-0F2B8F1D838A}" srcId="{B28DA996-52CC-4532-ACF6-765B0F762EDB}" destId="{A5FD8739-5521-40B6-80B4-414999639747}" srcOrd="2" destOrd="0" parTransId="{06735D64-56E5-4E34-879D-7F51823B9441}" sibTransId="{1194BBF0-1402-46D8-A29B-B3F598575804}"/>
    <dgm:cxn modelId="{A868D602-436F-49FB-A08E-92AAA3AE3634}" type="presOf" srcId="{AA2269C7-0161-416A-95B2-AC698B6D360C}" destId="{C1D22CBF-8369-4F67-A42D-84663F475A71}" srcOrd="0" destOrd="0" presId="urn:microsoft.com/office/officeart/2009/3/layout/BlockDescendingList"/>
    <dgm:cxn modelId="{6EF37A88-5E92-4CF3-9BAC-8439213485DB}" type="presOf" srcId="{B4C06508-F979-4AEE-9474-669B7D332494}" destId="{1EE77F99-B709-48C0-8E2A-DEF2FFCF6A7B}" srcOrd="0" destOrd="2" presId="urn:microsoft.com/office/officeart/2009/3/layout/BlockDescendingList"/>
    <dgm:cxn modelId="{D5C0097E-CAE5-42CC-B327-7D7B9E7D73B0}" srcId="{B28DA996-52CC-4532-ACF6-765B0F762EDB}" destId="{874EDBB3-653D-48E9-BFD3-204FC6F553FC}" srcOrd="3" destOrd="0" parTransId="{FE026CBC-F6B9-4FA6-9B6D-866FB439F1B2}" sibTransId="{DD35A3B5-FC10-4ADB-8C94-CE07B9E57704}"/>
    <dgm:cxn modelId="{C334E376-6C99-4C70-A32E-5FEF463FAE0F}" srcId="{B28DA996-52CC-4532-ACF6-765B0F762EDB}" destId="{92D390FE-146A-407B-9977-6743DE5CE13C}" srcOrd="1" destOrd="0" parTransId="{7C3FD31B-FE68-46DB-B3B0-354B17930A91}" sibTransId="{C8409AA6-399E-4276-A373-F170E96B8308}"/>
    <dgm:cxn modelId="{E967816C-799B-430D-BCA7-F336762C00E3}" type="presOf" srcId="{31458FD8-CD74-45CF-B3D7-7E1447C4B32D}" destId="{1AC4EB48-D2FE-4843-B5DB-F9806C779515}" srcOrd="1" destOrd="0" presId="urn:microsoft.com/office/officeart/2009/3/layout/BlockDescendingList"/>
    <dgm:cxn modelId="{03DD7102-3C66-44C8-A1B8-90762EEF25E6}" type="presOf" srcId="{31458FD8-CD74-45CF-B3D7-7E1447C4B32D}" destId="{A3F97435-CE4F-444B-B188-C77372D39B12}" srcOrd="0" destOrd="0" presId="urn:microsoft.com/office/officeart/2009/3/layout/BlockDescendingList"/>
    <dgm:cxn modelId="{9293423B-B673-4440-801B-F53E7158D1D7}" type="presOf" srcId="{02DA1082-25F8-40E9-A816-E5050090CF85}" destId="{1EE77F99-B709-48C0-8E2A-DEF2FFCF6A7B}" srcOrd="0" destOrd="3" presId="urn:microsoft.com/office/officeart/2009/3/layout/BlockDescendingList"/>
    <dgm:cxn modelId="{F2297495-CBE0-4CB5-9C77-3AE7DE5975DE}" type="presOf" srcId="{92D390FE-146A-407B-9977-6743DE5CE13C}" destId="{C1D22CBF-8369-4F67-A42D-84663F475A71}" srcOrd="0" destOrd="1" presId="urn:microsoft.com/office/officeart/2009/3/layout/BlockDescendingList"/>
    <dgm:cxn modelId="{D4913CF1-CDE5-4E6A-90E9-60F49EEB0726}" type="presOf" srcId="{BBA4ECEF-7614-4C20-A946-62FB8A994303}" destId="{1EE77F99-B709-48C0-8E2A-DEF2FFCF6A7B}" srcOrd="0" destOrd="0" presId="urn:microsoft.com/office/officeart/2009/3/layout/BlockDescendingList"/>
    <dgm:cxn modelId="{A031B23B-C449-46F9-9FCA-A7C9D4DA11A6}" srcId="{148807F9-9338-44D1-A9F5-DF81D91B7450}" destId="{31458FD8-CD74-45CF-B3D7-7E1447C4B32D}" srcOrd="0" destOrd="0" parTransId="{99E1B3DB-97B0-4E95-8F97-2902C268253B}" sibTransId="{7BD0CB03-CAE3-4FEB-84A1-0D90F48ABDB2}"/>
    <dgm:cxn modelId="{AA5FBEF1-C56E-4A36-A01A-7897DF7E4965}" srcId="{B28DA996-52CC-4532-ACF6-765B0F762EDB}" destId="{AA2269C7-0161-416A-95B2-AC698B6D360C}" srcOrd="0" destOrd="0" parTransId="{0D2E481E-490A-4882-ADB0-BA481F8729FC}" sibTransId="{C1B78955-EE0F-44AC-A0DE-AB724AF74EF7}"/>
    <dgm:cxn modelId="{480F538D-4101-4D7D-9951-5C9E0B086CF3}" type="presParOf" srcId="{239183D3-3797-4010-9241-4DCA24ED107C}" destId="{A3F97435-CE4F-444B-B188-C77372D39B12}" srcOrd="0" destOrd="0" presId="urn:microsoft.com/office/officeart/2009/3/layout/BlockDescendingList"/>
    <dgm:cxn modelId="{3CFAE009-D4B3-412B-A76C-F6586A25D23B}" type="presParOf" srcId="{239183D3-3797-4010-9241-4DCA24ED107C}" destId="{1EE77F99-B709-48C0-8E2A-DEF2FFCF6A7B}" srcOrd="1" destOrd="0" presId="urn:microsoft.com/office/officeart/2009/3/layout/BlockDescendingList"/>
    <dgm:cxn modelId="{1D17BBDF-34C8-41FA-89CA-EB3C1A27DEC9}" type="presParOf" srcId="{239183D3-3797-4010-9241-4DCA24ED107C}" destId="{94B28A42-1EE7-4BBE-B4A4-1290EF8B6545}" srcOrd="2" destOrd="0" presId="urn:microsoft.com/office/officeart/2009/3/layout/BlockDescendingList"/>
    <dgm:cxn modelId="{89DE178C-CAA6-47F6-BDA0-B1ABB4B6A22C}" type="presParOf" srcId="{94B28A42-1EE7-4BBE-B4A4-1290EF8B6545}" destId="{1AC4EB48-D2FE-4843-B5DB-F9806C779515}" srcOrd="0" destOrd="0" presId="urn:microsoft.com/office/officeart/2009/3/layout/BlockDescendingList"/>
    <dgm:cxn modelId="{0F78FC1D-BC47-4C0A-93AB-85D442B169CD}" type="presParOf" srcId="{239183D3-3797-4010-9241-4DCA24ED107C}" destId="{58EBD79C-2320-4456-BBE9-FED981CF9FE5}" srcOrd="3" destOrd="0" presId="urn:microsoft.com/office/officeart/2009/3/layout/BlockDescendingList"/>
    <dgm:cxn modelId="{81312FED-76FC-45D9-8E33-A55B34FEEB66}" type="presParOf" srcId="{239183D3-3797-4010-9241-4DCA24ED107C}" destId="{C1D22CBF-8369-4F67-A42D-84663F475A71}" srcOrd="4" destOrd="0" presId="urn:microsoft.com/office/officeart/2009/3/layout/BlockDescendingList"/>
    <dgm:cxn modelId="{C1ADCE60-C22E-4527-A008-4F42C18640CA}" type="presParOf" srcId="{239183D3-3797-4010-9241-4DCA24ED107C}" destId="{43393F54-A776-44C0-A48B-6D2DAA8A6CD8}" srcOrd="5" destOrd="0" presId="urn:microsoft.com/office/officeart/2009/3/layout/BlockDescendingList"/>
    <dgm:cxn modelId="{93769315-770F-4FA0-BD64-B915C25F3DBA}" type="presParOf" srcId="{43393F54-A776-44C0-A48B-6D2DAA8A6CD8}" destId="{EC8CAB1B-F782-4C02-8169-39614D49E7EA}" srcOrd="0" destOrd="0" presId="urn:microsoft.com/office/officeart/2009/3/layout/BlockDescending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72FA6C0-1B71-488B-BE98-83FE3E2EEE6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87EC0C2-5CDA-4A6F-8347-C1F639EFED5F}">
      <dgm:prSet phldrT="[Text]" custT="1"/>
      <dgm:spPr/>
      <dgm:t>
        <a:bodyPr/>
        <a:lstStyle/>
        <a:p>
          <a:r>
            <a:rPr lang="en-US" sz="2400" dirty="0" smtClean="0">
              <a:solidFill>
                <a:schemeClr val="tx1"/>
              </a:solidFill>
            </a:rPr>
            <a:t>Data may be out of date</a:t>
          </a:r>
          <a:endParaRPr lang="en-US" sz="2400" dirty="0">
            <a:solidFill>
              <a:schemeClr val="tx1"/>
            </a:solidFill>
          </a:endParaRPr>
        </a:p>
      </dgm:t>
    </dgm:pt>
    <dgm:pt modelId="{12E019B4-106F-4320-B423-9B65736F3221}" type="parTrans" cxnId="{DCF9935A-055B-46E4-9F56-D2826005053E}">
      <dgm:prSet/>
      <dgm:spPr/>
      <dgm:t>
        <a:bodyPr/>
        <a:lstStyle/>
        <a:p>
          <a:endParaRPr lang="en-US"/>
        </a:p>
      </dgm:t>
    </dgm:pt>
    <dgm:pt modelId="{9F6710A1-B958-43C6-AD8D-8C72C3FBC9EC}" type="sibTrans" cxnId="{DCF9935A-055B-46E4-9F56-D2826005053E}">
      <dgm:prSet/>
      <dgm:spPr/>
      <dgm:t>
        <a:bodyPr/>
        <a:lstStyle/>
        <a:p>
          <a:endParaRPr lang="en-US"/>
        </a:p>
      </dgm:t>
    </dgm:pt>
    <dgm:pt modelId="{653756F9-5228-449B-8F77-08505B99C7A5}">
      <dgm:prSet/>
      <dgm:spPr/>
      <dgm:t>
        <a:bodyPr/>
        <a:lstStyle/>
        <a:p>
          <a:r>
            <a:rPr lang="en-US" dirty="0" smtClean="0">
              <a:solidFill>
                <a:schemeClr val="tx1"/>
              </a:solidFill>
            </a:rPr>
            <a:t>May have outdated  definitions, diagnoses, vocabulary</a:t>
          </a:r>
        </a:p>
      </dgm:t>
    </dgm:pt>
    <dgm:pt modelId="{3B1F726D-A5F8-4388-827D-3466BF6DF74C}" type="parTrans" cxnId="{BF17FC0B-F7C2-498E-A34B-115626AE6131}">
      <dgm:prSet/>
      <dgm:spPr/>
      <dgm:t>
        <a:bodyPr/>
        <a:lstStyle/>
        <a:p>
          <a:endParaRPr lang="en-US"/>
        </a:p>
      </dgm:t>
    </dgm:pt>
    <dgm:pt modelId="{48FFE9CC-C986-4CFC-95A3-40DE0556CD70}" type="sibTrans" cxnId="{BF17FC0B-F7C2-498E-A34B-115626AE6131}">
      <dgm:prSet/>
      <dgm:spPr/>
      <dgm:t>
        <a:bodyPr/>
        <a:lstStyle/>
        <a:p>
          <a:endParaRPr lang="en-US"/>
        </a:p>
      </dgm:t>
    </dgm:pt>
    <dgm:pt modelId="{1140EEF6-C9D5-4F3C-8C96-CC7BB5E631E9}">
      <dgm:prSet custT="1"/>
      <dgm:spPr/>
      <dgm:t>
        <a:bodyPr/>
        <a:lstStyle/>
        <a:p>
          <a:r>
            <a:rPr lang="en-US" sz="2400" dirty="0" smtClean="0">
              <a:solidFill>
                <a:schemeClr val="tx1"/>
              </a:solidFill>
            </a:rPr>
            <a:t>No control over type of data collected</a:t>
          </a:r>
        </a:p>
      </dgm:t>
    </dgm:pt>
    <dgm:pt modelId="{B1E36C0E-FCC5-4C30-A4F8-0E6EAF453FF3}" type="parTrans" cxnId="{D1EFADE9-B6FF-4225-8AFB-6A33B58B5E64}">
      <dgm:prSet/>
      <dgm:spPr/>
      <dgm:t>
        <a:bodyPr/>
        <a:lstStyle/>
        <a:p>
          <a:endParaRPr lang="en-US"/>
        </a:p>
      </dgm:t>
    </dgm:pt>
    <dgm:pt modelId="{C2A24098-28D4-49B0-90FD-E65CDE1E3841}" type="sibTrans" cxnId="{D1EFADE9-B6FF-4225-8AFB-6A33B58B5E64}">
      <dgm:prSet/>
      <dgm:spPr/>
      <dgm:t>
        <a:bodyPr/>
        <a:lstStyle/>
        <a:p>
          <a:endParaRPr lang="en-US"/>
        </a:p>
      </dgm:t>
    </dgm:pt>
    <dgm:pt modelId="{67B18338-3F29-4B04-98A9-DA682BF82670}">
      <dgm:prSet custT="1"/>
      <dgm:spPr/>
      <dgm:t>
        <a:bodyPr/>
        <a:lstStyle/>
        <a:p>
          <a:r>
            <a:rPr lang="en-US" sz="2400" dirty="0" smtClean="0">
              <a:solidFill>
                <a:schemeClr val="tx1"/>
              </a:solidFill>
            </a:rPr>
            <a:t>Missing data</a:t>
          </a:r>
        </a:p>
      </dgm:t>
    </dgm:pt>
    <dgm:pt modelId="{8CD65A6E-44AF-4B00-A8FB-37E4628D5795}" type="parTrans" cxnId="{C1CEFC0D-B61B-469E-B878-537CEA6C360C}">
      <dgm:prSet/>
      <dgm:spPr/>
      <dgm:t>
        <a:bodyPr/>
        <a:lstStyle/>
        <a:p>
          <a:endParaRPr lang="en-US"/>
        </a:p>
      </dgm:t>
    </dgm:pt>
    <dgm:pt modelId="{FFBDE921-9B70-46CD-98F5-2C077A3B831E}" type="sibTrans" cxnId="{C1CEFC0D-B61B-469E-B878-537CEA6C360C}">
      <dgm:prSet/>
      <dgm:spPr/>
      <dgm:t>
        <a:bodyPr/>
        <a:lstStyle/>
        <a:p>
          <a:endParaRPr lang="en-US"/>
        </a:p>
      </dgm:t>
    </dgm:pt>
    <dgm:pt modelId="{C05936C3-1F51-44B4-B35F-35226479B2E7}">
      <dgm:prSet custT="1"/>
      <dgm:spPr/>
      <dgm:t>
        <a:bodyPr/>
        <a:lstStyle/>
        <a:p>
          <a:r>
            <a:rPr lang="en-US" sz="2400" dirty="0" smtClean="0">
              <a:solidFill>
                <a:schemeClr val="tx1"/>
              </a:solidFill>
            </a:rPr>
            <a:t>Complicated coding, weighting</a:t>
          </a:r>
        </a:p>
      </dgm:t>
    </dgm:pt>
    <dgm:pt modelId="{AAC7FB2D-AB26-4A12-8826-8628C78B410F}" type="parTrans" cxnId="{7BDBDE06-ACB6-4140-AC02-B9983CEB56AC}">
      <dgm:prSet/>
      <dgm:spPr/>
      <dgm:t>
        <a:bodyPr/>
        <a:lstStyle/>
        <a:p>
          <a:endParaRPr lang="en-US"/>
        </a:p>
      </dgm:t>
    </dgm:pt>
    <dgm:pt modelId="{D140620E-2EBE-4B99-9A71-E12F6F0CC0CD}" type="sibTrans" cxnId="{7BDBDE06-ACB6-4140-AC02-B9983CEB56AC}">
      <dgm:prSet/>
      <dgm:spPr/>
      <dgm:t>
        <a:bodyPr/>
        <a:lstStyle/>
        <a:p>
          <a:endParaRPr lang="en-US"/>
        </a:p>
      </dgm:t>
    </dgm:pt>
    <dgm:pt modelId="{DAE3A8B0-FEED-4A2A-929A-A7678CB60D0E}">
      <dgm:prSet custT="1"/>
      <dgm:spPr/>
      <dgm:t>
        <a:bodyPr/>
        <a:lstStyle/>
        <a:p>
          <a:r>
            <a:rPr lang="en-US" sz="2400" dirty="0" smtClean="0">
              <a:solidFill>
                <a:schemeClr val="tx1"/>
              </a:solidFill>
            </a:rPr>
            <a:t>Lack of documentation from original study</a:t>
          </a:r>
        </a:p>
      </dgm:t>
    </dgm:pt>
    <dgm:pt modelId="{4EB32AAF-997B-4EF4-97D9-977F68FC49C0}" type="parTrans" cxnId="{C8351E39-0057-4292-B4ED-A5987BB4D3B4}">
      <dgm:prSet/>
      <dgm:spPr/>
      <dgm:t>
        <a:bodyPr/>
        <a:lstStyle/>
        <a:p>
          <a:endParaRPr lang="en-US"/>
        </a:p>
      </dgm:t>
    </dgm:pt>
    <dgm:pt modelId="{1B17D34E-AAB8-416A-A414-F3E2F45FB29E}" type="sibTrans" cxnId="{C8351E39-0057-4292-B4ED-A5987BB4D3B4}">
      <dgm:prSet/>
      <dgm:spPr/>
      <dgm:t>
        <a:bodyPr/>
        <a:lstStyle/>
        <a:p>
          <a:endParaRPr lang="en-US"/>
        </a:p>
      </dgm:t>
    </dgm:pt>
    <dgm:pt modelId="{2EFB3435-E7C8-4AE3-8B1D-0894680AA422}" type="pres">
      <dgm:prSet presAssocID="{F72FA6C0-1B71-488B-BE98-83FE3E2EEE6C}" presName="diagram" presStyleCnt="0">
        <dgm:presLayoutVars>
          <dgm:dir/>
          <dgm:resizeHandles val="exact"/>
        </dgm:presLayoutVars>
      </dgm:prSet>
      <dgm:spPr/>
      <dgm:t>
        <a:bodyPr/>
        <a:lstStyle/>
        <a:p>
          <a:endParaRPr lang="en-US"/>
        </a:p>
      </dgm:t>
    </dgm:pt>
    <dgm:pt modelId="{599136B9-ABA0-404A-BFEA-67A061595A8C}" type="pres">
      <dgm:prSet presAssocID="{087EC0C2-5CDA-4A6F-8347-C1F639EFED5F}" presName="node" presStyleLbl="node1" presStyleIdx="0" presStyleCnt="6">
        <dgm:presLayoutVars>
          <dgm:bulletEnabled val="1"/>
        </dgm:presLayoutVars>
      </dgm:prSet>
      <dgm:spPr/>
      <dgm:t>
        <a:bodyPr/>
        <a:lstStyle/>
        <a:p>
          <a:endParaRPr lang="en-US"/>
        </a:p>
      </dgm:t>
    </dgm:pt>
    <dgm:pt modelId="{850CCCF5-317D-48F1-9A3A-5295964E5A1D}" type="pres">
      <dgm:prSet presAssocID="{9F6710A1-B958-43C6-AD8D-8C72C3FBC9EC}" presName="sibTrans" presStyleCnt="0"/>
      <dgm:spPr/>
    </dgm:pt>
    <dgm:pt modelId="{00315F4C-E1FA-415E-810A-8DD75E424C6A}" type="pres">
      <dgm:prSet presAssocID="{653756F9-5228-449B-8F77-08505B99C7A5}" presName="node" presStyleLbl="node1" presStyleIdx="1" presStyleCnt="6">
        <dgm:presLayoutVars>
          <dgm:bulletEnabled val="1"/>
        </dgm:presLayoutVars>
      </dgm:prSet>
      <dgm:spPr/>
      <dgm:t>
        <a:bodyPr/>
        <a:lstStyle/>
        <a:p>
          <a:endParaRPr lang="en-US"/>
        </a:p>
      </dgm:t>
    </dgm:pt>
    <dgm:pt modelId="{3E326E2C-9AC1-4593-831E-2AA5FD5D4B43}" type="pres">
      <dgm:prSet presAssocID="{48FFE9CC-C986-4CFC-95A3-40DE0556CD70}" presName="sibTrans" presStyleCnt="0"/>
      <dgm:spPr/>
    </dgm:pt>
    <dgm:pt modelId="{6A979197-FD1A-4F71-B8C4-F71172898FBB}" type="pres">
      <dgm:prSet presAssocID="{1140EEF6-C9D5-4F3C-8C96-CC7BB5E631E9}" presName="node" presStyleLbl="node1" presStyleIdx="2" presStyleCnt="6">
        <dgm:presLayoutVars>
          <dgm:bulletEnabled val="1"/>
        </dgm:presLayoutVars>
      </dgm:prSet>
      <dgm:spPr/>
      <dgm:t>
        <a:bodyPr/>
        <a:lstStyle/>
        <a:p>
          <a:endParaRPr lang="en-US"/>
        </a:p>
      </dgm:t>
    </dgm:pt>
    <dgm:pt modelId="{3079DC41-97E2-46B5-947C-32F3DA8B02A1}" type="pres">
      <dgm:prSet presAssocID="{C2A24098-28D4-49B0-90FD-E65CDE1E3841}" presName="sibTrans" presStyleCnt="0"/>
      <dgm:spPr/>
    </dgm:pt>
    <dgm:pt modelId="{1B502193-E77B-4CBA-90F1-E3DBFFA5A3FA}" type="pres">
      <dgm:prSet presAssocID="{67B18338-3F29-4B04-98A9-DA682BF82670}" presName="node" presStyleLbl="node1" presStyleIdx="3" presStyleCnt="6">
        <dgm:presLayoutVars>
          <dgm:bulletEnabled val="1"/>
        </dgm:presLayoutVars>
      </dgm:prSet>
      <dgm:spPr/>
      <dgm:t>
        <a:bodyPr/>
        <a:lstStyle/>
        <a:p>
          <a:endParaRPr lang="en-US"/>
        </a:p>
      </dgm:t>
    </dgm:pt>
    <dgm:pt modelId="{C0B0362B-0654-4C7B-B048-150ECD8FF7E5}" type="pres">
      <dgm:prSet presAssocID="{FFBDE921-9B70-46CD-98F5-2C077A3B831E}" presName="sibTrans" presStyleCnt="0"/>
      <dgm:spPr/>
    </dgm:pt>
    <dgm:pt modelId="{66CD1108-3E45-49C9-8866-11834AA10E8E}" type="pres">
      <dgm:prSet presAssocID="{C05936C3-1F51-44B4-B35F-35226479B2E7}" presName="node" presStyleLbl="node1" presStyleIdx="4" presStyleCnt="6">
        <dgm:presLayoutVars>
          <dgm:bulletEnabled val="1"/>
        </dgm:presLayoutVars>
      </dgm:prSet>
      <dgm:spPr/>
      <dgm:t>
        <a:bodyPr/>
        <a:lstStyle/>
        <a:p>
          <a:endParaRPr lang="en-US"/>
        </a:p>
      </dgm:t>
    </dgm:pt>
    <dgm:pt modelId="{55AA432C-2073-4582-98B9-7BA45259ADED}" type="pres">
      <dgm:prSet presAssocID="{D140620E-2EBE-4B99-9A71-E12F6F0CC0CD}" presName="sibTrans" presStyleCnt="0"/>
      <dgm:spPr/>
    </dgm:pt>
    <dgm:pt modelId="{97026CC5-BE36-440D-9BB9-A135BDC88036}" type="pres">
      <dgm:prSet presAssocID="{DAE3A8B0-FEED-4A2A-929A-A7678CB60D0E}" presName="node" presStyleLbl="node1" presStyleIdx="5" presStyleCnt="6">
        <dgm:presLayoutVars>
          <dgm:bulletEnabled val="1"/>
        </dgm:presLayoutVars>
      </dgm:prSet>
      <dgm:spPr/>
      <dgm:t>
        <a:bodyPr/>
        <a:lstStyle/>
        <a:p>
          <a:endParaRPr lang="en-US"/>
        </a:p>
      </dgm:t>
    </dgm:pt>
  </dgm:ptLst>
  <dgm:cxnLst>
    <dgm:cxn modelId="{71989019-2B3D-4FCF-9BD6-F79F5E438397}" type="presOf" srcId="{F72FA6C0-1B71-488B-BE98-83FE3E2EEE6C}" destId="{2EFB3435-E7C8-4AE3-8B1D-0894680AA422}" srcOrd="0" destOrd="0" presId="urn:microsoft.com/office/officeart/2005/8/layout/default"/>
    <dgm:cxn modelId="{FF92488F-BAD6-4C3B-B4F8-B743BF3CDC7A}" type="presOf" srcId="{C05936C3-1F51-44B4-B35F-35226479B2E7}" destId="{66CD1108-3E45-49C9-8866-11834AA10E8E}" srcOrd="0" destOrd="0" presId="urn:microsoft.com/office/officeart/2005/8/layout/default"/>
    <dgm:cxn modelId="{BF17FC0B-F7C2-498E-A34B-115626AE6131}" srcId="{F72FA6C0-1B71-488B-BE98-83FE3E2EEE6C}" destId="{653756F9-5228-449B-8F77-08505B99C7A5}" srcOrd="1" destOrd="0" parTransId="{3B1F726D-A5F8-4388-827D-3466BF6DF74C}" sibTransId="{48FFE9CC-C986-4CFC-95A3-40DE0556CD70}"/>
    <dgm:cxn modelId="{7BDBDE06-ACB6-4140-AC02-B9983CEB56AC}" srcId="{F72FA6C0-1B71-488B-BE98-83FE3E2EEE6C}" destId="{C05936C3-1F51-44B4-B35F-35226479B2E7}" srcOrd="4" destOrd="0" parTransId="{AAC7FB2D-AB26-4A12-8826-8628C78B410F}" sibTransId="{D140620E-2EBE-4B99-9A71-E12F6F0CC0CD}"/>
    <dgm:cxn modelId="{4FFBC8DA-42DE-404E-84D3-E8CF21E2B616}" type="presOf" srcId="{087EC0C2-5CDA-4A6F-8347-C1F639EFED5F}" destId="{599136B9-ABA0-404A-BFEA-67A061595A8C}" srcOrd="0" destOrd="0" presId="urn:microsoft.com/office/officeart/2005/8/layout/default"/>
    <dgm:cxn modelId="{DCF9935A-055B-46E4-9F56-D2826005053E}" srcId="{F72FA6C0-1B71-488B-BE98-83FE3E2EEE6C}" destId="{087EC0C2-5CDA-4A6F-8347-C1F639EFED5F}" srcOrd="0" destOrd="0" parTransId="{12E019B4-106F-4320-B423-9B65736F3221}" sibTransId="{9F6710A1-B958-43C6-AD8D-8C72C3FBC9EC}"/>
    <dgm:cxn modelId="{A3CB38C8-6E0A-4ADC-B7A4-BCF6A993D564}" type="presOf" srcId="{1140EEF6-C9D5-4F3C-8C96-CC7BB5E631E9}" destId="{6A979197-FD1A-4F71-B8C4-F71172898FBB}" srcOrd="0" destOrd="0" presId="urn:microsoft.com/office/officeart/2005/8/layout/default"/>
    <dgm:cxn modelId="{E62C823B-3D1A-43E5-AF56-5498DBEE8F0D}" type="presOf" srcId="{653756F9-5228-449B-8F77-08505B99C7A5}" destId="{00315F4C-E1FA-415E-810A-8DD75E424C6A}" srcOrd="0" destOrd="0" presId="urn:microsoft.com/office/officeart/2005/8/layout/default"/>
    <dgm:cxn modelId="{C8351E39-0057-4292-B4ED-A5987BB4D3B4}" srcId="{F72FA6C0-1B71-488B-BE98-83FE3E2EEE6C}" destId="{DAE3A8B0-FEED-4A2A-929A-A7678CB60D0E}" srcOrd="5" destOrd="0" parTransId="{4EB32AAF-997B-4EF4-97D9-977F68FC49C0}" sibTransId="{1B17D34E-AAB8-416A-A414-F3E2F45FB29E}"/>
    <dgm:cxn modelId="{D1EFADE9-B6FF-4225-8AFB-6A33B58B5E64}" srcId="{F72FA6C0-1B71-488B-BE98-83FE3E2EEE6C}" destId="{1140EEF6-C9D5-4F3C-8C96-CC7BB5E631E9}" srcOrd="2" destOrd="0" parTransId="{B1E36C0E-FCC5-4C30-A4F8-0E6EAF453FF3}" sibTransId="{C2A24098-28D4-49B0-90FD-E65CDE1E3841}"/>
    <dgm:cxn modelId="{C1CEFC0D-B61B-469E-B878-537CEA6C360C}" srcId="{F72FA6C0-1B71-488B-BE98-83FE3E2EEE6C}" destId="{67B18338-3F29-4B04-98A9-DA682BF82670}" srcOrd="3" destOrd="0" parTransId="{8CD65A6E-44AF-4B00-A8FB-37E4628D5795}" sibTransId="{FFBDE921-9B70-46CD-98F5-2C077A3B831E}"/>
    <dgm:cxn modelId="{F86EB995-BD85-41F5-A306-27CA8F83BD55}" type="presOf" srcId="{DAE3A8B0-FEED-4A2A-929A-A7678CB60D0E}" destId="{97026CC5-BE36-440D-9BB9-A135BDC88036}" srcOrd="0" destOrd="0" presId="urn:microsoft.com/office/officeart/2005/8/layout/default"/>
    <dgm:cxn modelId="{470DA74B-F4E2-43A4-B9F3-37F9ECBF6384}" type="presOf" srcId="{67B18338-3F29-4B04-98A9-DA682BF82670}" destId="{1B502193-E77B-4CBA-90F1-E3DBFFA5A3FA}" srcOrd="0" destOrd="0" presId="urn:microsoft.com/office/officeart/2005/8/layout/default"/>
    <dgm:cxn modelId="{C0CEEE9A-09B9-4D91-986E-CF657AB210B4}" type="presParOf" srcId="{2EFB3435-E7C8-4AE3-8B1D-0894680AA422}" destId="{599136B9-ABA0-404A-BFEA-67A061595A8C}" srcOrd="0" destOrd="0" presId="urn:microsoft.com/office/officeart/2005/8/layout/default"/>
    <dgm:cxn modelId="{85D50677-3181-4DBC-876F-5F113E7BADB3}" type="presParOf" srcId="{2EFB3435-E7C8-4AE3-8B1D-0894680AA422}" destId="{850CCCF5-317D-48F1-9A3A-5295964E5A1D}" srcOrd="1" destOrd="0" presId="urn:microsoft.com/office/officeart/2005/8/layout/default"/>
    <dgm:cxn modelId="{788A69A7-B371-4184-9B7A-4BA35C7DE331}" type="presParOf" srcId="{2EFB3435-E7C8-4AE3-8B1D-0894680AA422}" destId="{00315F4C-E1FA-415E-810A-8DD75E424C6A}" srcOrd="2" destOrd="0" presId="urn:microsoft.com/office/officeart/2005/8/layout/default"/>
    <dgm:cxn modelId="{5E8F7FE3-7B38-49B4-9E7C-3C2FFCEA5944}" type="presParOf" srcId="{2EFB3435-E7C8-4AE3-8B1D-0894680AA422}" destId="{3E326E2C-9AC1-4593-831E-2AA5FD5D4B43}" srcOrd="3" destOrd="0" presId="urn:microsoft.com/office/officeart/2005/8/layout/default"/>
    <dgm:cxn modelId="{1F7473C6-1779-4467-8D17-61917357D12E}" type="presParOf" srcId="{2EFB3435-E7C8-4AE3-8B1D-0894680AA422}" destId="{6A979197-FD1A-4F71-B8C4-F71172898FBB}" srcOrd="4" destOrd="0" presId="urn:microsoft.com/office/officeart/2005/8/layout/default"/>
    <dgm:cxn modelId="{909036CA-EAE6-4F95-B57B-3F267D673F29}" type="presParOf" srcId="{2EFB3435-E7C8-4AE3-8B1D-0894680AA422}" destId="{3079DC41-97E2-46B5-947C-32F3DA8B02A1}" srcOrd="5" destOrd="0" presId="urn:microsoft.com/office/officeart/2005/8/layout/default"/>
    <dgm:cxn modelId="{1321CF8D-EDC5-4C6E-BF20-05ED459ECBF4}" type="presParOf" srcId="{2EFB3435-E7C8-4AE3-8B1D-0894680AA422}" destId="{1B502193-E77B-4CBA-90F1-E3DBFFA5A3FA}" srcOrd="6" destOrd="0" presId="urn:microsoft.com/office/officeart/2005/8/layout/default"/>
    <dgm:cxn modelId="{88C6772E-19A4-4DA2-80D5-30135A84CC8B}" type="presParOf" srcId="{2EFB3435-E7C8-4AE3-8B1D-0894680AA422}" destId="{C0B0362B-0654-4C7B-B048-150ECD8FF7E5}" srcOrd="7" destOrd="0" presId="urn:microsoft.com/office/officeart/2005/8/layout/default"/>
    <dgm:cxn modelId="{2DDFF3B9-CC2C-42CA-A57D-70F4A66D6E4D}" type="presParOf" srcId="{2EFB3435-E7C8-4AE3-8B1D-0894680AA422}" destId="{66CD1108-3E45-49C9-8866-11834AA10E8E}" srcOrd="8" destOrd="0" presId="urn:microsoft.com/office/officeart/2005/8/layout/default"/>
    <dgm:cxn modelId="{4F6A06BA-EEE4-4878-AFEC-D7A49A869B55}" type="presParOf" srcId="{2EFB3435-E7C8-4AE3-8B1D-0894680AA422}" destId="{55AA432C-2073-4582-98B9-7BA45259ADED}" srcOrd="9" destOrd="0" presId="urn:microsoft.com/office/officeart/2005/8/layout/default"/>
    <dgm:cxn modelId="{0487FD4A-D99A-44F1-AE61-DD9083E4906C}" type="presParOf" srcId="{2EFB3435-E7C8-4AE3-8B1D-0894680AA422}" destId="{97026CC5-BE36-440D-9BB9-A135BDC88036}"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017018-18A6-4D91-97CD-EE6AECB1FE6C}">
      <dsp:nvSpPr>
        <dsp:cNvPr id="0" name=""/>
        <dsp:cNvSpPr/>
      </dsp:nvSpPr>
      <dsp:spPr>
        <a:xfrm>
          <a:off x="0" y="751"/>
          <a:ext cx="511199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08C67A-A0B3-42ED-87E1-4F68BCDD0959}">
      <dsp:nvSpPr>
        <dsp:cNvPr id="0" name=""/>
        <dsp:cNvSpPr/>
      </dsp:nvSpPr>
      <dsp:spPr>
        <a:xfrm>
          <a:off x="0" y="751"/>
          <a:ext cx="5111994" cy="879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a:t>Define unobtrusive research and describe why it is used</a:t>
          </a:r>
        </a:p>
      </dsp:txBody>
      <dsp:txXfrm>
        <a:off x="0" y="751"/>
        <a:ext cx="5111994" cy="879264"/>
      </dsp:txXfrm>
    </dsp:sp>
    <dsp:sp modelId="{DAF4C651-52A4-44B1-A136-0F5D9C24A101}">
      <dsp:nvSpPr>
        <dsp:cNvPr id="0" name=""/>
        <dsp:cNvSpPr/>
      </dsp:nvSpPr>
      <dsp:spPr>
        <a:xfrm>
          <a:off x="0" y="880016"/>
          <a:ext cx="511199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21A3BD-0C1C-4C5F-9069-9FE154AE3214}">
      <dsp:nvSpPr>
        <dsp:cNvPr id="0" name=""/>
        <dsp:cNvSpPr/>
      </dsp:nvSpPr>
      <dsp:spPr>
        <a:xfrm>
          <a:off x="0" y="880016"/>
          <a:ext cx="5111994" cy="879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a:t>Identify major strengths and weaknesses of unobtrusive research</a:t>
          </a:r>
        </a:p>
      </dsp:txBody>
      <dsp:txXfrm>
        <a:off x="0" y="880016"/>
        <a:ext cx="5111994" cy="879264"/>
      </dsp:txXfrm>
    </dsp:sp>
    <dsp:sp modelId="{EC3B2B6C-5F05-4AA1-AFCD-69B4D2389CF0}">
      <dsp:nvSpPr>
        <dsp:cNvPr id="0" name=""/>
        <dsp:cNvSpPr/>
      </dsp:nvSpPr>
      <dsp:spPr>
        <a:xfrm>
          <a:off x="0" y="1759280"/>
          <a:ext cx="511199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D96488-4460-4E96-9FBE-407FCFC64790}">
      <dsp:nvSpPr>
        <dsp:cNvPr id="0" name=""/>
        <dsp:cNvSpPr/>
      </dsp:nvSpPr>
      <dsp:spPr>
        <a:xfrm>
          <a:off x="0" y="1759280"/>
          <a:ext cx="5111994" cy="879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a:t>Define the Hawthorne effect</a:t>
          </a:r>
        </a:p>
      </dsp:txBody>
      <dsp:txXfrm>
        <a:off x="0" y="1759280"/>
        <a:ext cx="5111994" cy="879264"/>
      </dsp:txXfrm>
    </dsp:sp>
    <dsp:sp modelId="{CC595909-C7A6-4771-8F06-3699B4EF16FB}">
      <dsp:nvSpPr>
        <dsp:cNvPr id="0" name=""/>
        <dsp:cNvSpPr/>
      </dsp:nvSpPr>
      <dsp:spPr>
        <a:xfrm>
          <a:off x="0" y="2638545"/>
          <a:ext cx="511199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4FBFCC-09E2-409D-A8D2-AFF3239924EE}">
      <dsp:nvSpPr>
        <dsp:cNvPr id="0" name=""/>
        <dsp:cNvSpPr/>
      </dsp:nvSpPr>
      <dsp:spPr>
        <a:xfrm>
          <a:off x="0" y="2638545"/>
          <a:ext cx="5111994" cy="879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a:t>Define content analysis and describe the kinds of texts that content analysts analyze</a:t>
          </a:r>
        </a:p>
      </dsp:txBody>
      <dsp:txXfrm>
        <a:off x="0" y="2638545"/>
        <a:ext cx="5111994" cy="879264"/>
      </dsp:txXfrm>
    </dsp:sp>
    <dsp:sp modelId="{8D06C551-5831-49E4-A1CB-51274AD9D910}">
      <dsp:nvSpPr>
        <dsp:cNvPr id="0" name=""/>
        <dsp:cNvSpPr/>
      </dsp:nvSpPr>
      <dsp:spPr>
        <a:xfrm>
          <a:off x="0" y="3517809"/>
          <a:ext cx="511199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5D3BCD-E635-4426-8AC4-DF04FD4F9D81}">
      <dsp:nvSpPr>
        <dsp:cNvPr id="0" name=""/>
        <dsp:cNvSpPr/>
      </dsp:nvSpPr>
      <dsp:spPr>
        <a:xfrm>
          <a:off x="0" y="3517809"/>
          <a:ext cx="5111994" cy="879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List the two main types of other Indirect Measures we may analyze</a:t>
          </a:r>
          <a:endParaRPr lang="en-US" sz="2200" kern="1200" dirty="0"/>
        </a:p>
      </dsp:txBody>
      <dsp:txXfrm>
        <a:off x="0" y="3517809"/>
        <a:ext cx="5111994" cy="879264"/>
      </dsp:txXfrm>
    </dsp:sp>
    <dsp:sp modelId="{2044EEB8-DDFE-422E-921F-86C110300C9F}">
      <dsp:nvSpPr>
        <dsp:cNvPr id="0" name=""/>
        <dsp:cNvSpPr/>
      </dsp:nvSpPr>
      <dsp:spPr>
        <a:xfrm>
          <a:off x="0" y="4397074"/>
          <a:ext cx="511199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57780A-B129-4BB6-B040-86D9D92E2BF3}">
      <dsp:nvSpPr>
        <dsp:cNvPr id="0" name=""/>
        <dsp:cNvSpPr/>
      </dsp:nvSpPr>
      <dsp:spPr>
        <a:xfrm>
          <a:off x="0" y="4397074"/>
          <a:ext cx="5111994" cy="879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Define secondary data analysis and list the strengths and limitations</a:t>
          </a:r>
          <a:endParaRPr lang="en-US" sz="2200" kern="1200" dirty="0"/>
        </a:p>
      </dsp:txBody>
      <dsp:txXfrm>
        <a:off x="0" y="4397074"/>
        <a:ext cx="5111994" cy="879264"/>
      </dsp:txXfrm>
    </dsp:sp>
    <dsp:sp modelId="{6B28EE19-D1A3-47F6-A1F0-7FAE7B66E80C}">
      <dsp:nvSpPr>
        <dsp:cNvPr id="0" name=""/>
        <dsp:cNvSpPr/>
      </dsp:nvSpPr>
      <dsp:spPr>
        <a:xfrm>
          <a:off x="0" y="5276338"/>
          <a:ext cx="511199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2513C5-09F2-461C-B0D8-CE0A68F5FDAA}">
      <dsp:nvSpPr>
        <dsp:cNvPr id="0" name=""/>
        <dsp:cNvSpPr/>
      </dsp:nvSpPr>
      <dsp:spPr>
        <a:xfrm>
          <a:off x="0" y="5276338"/>
          <a:ext cx="5111994" cy="8792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a:t>Name at least two sources of publicly available quantitative and qualitative data</a:t>
          </a:r>
        </a:p>
      </dsp:txBody>
      <dsp:txXfrm>
        <a:off x="0" y="5276338"/>
        <a:ext cx="5111994" cy="8792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0279E-6B3B-4306-99F4-E12BD3B1F1B4}">
      <dsp:nvSpPr>
        <dsp:cNvPr id="0" name=""/>
        <dsp:cNvSpPr/>
      </dsp:nvSpPr>
      <dsp:spPr>
        <a:xfrm>
          <a:off x="0" y="70395"/>
          <a:ext cx="4605442" cy="460544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n-US" sz="2700" kern="1200"/>
            <a:t>Methods of collecting data that don’t interfere with the subjects under study</a:t>
          </a:r>
        </a:p>
        <a:p>
          <a:pPr marL="228600" lvl="1" indent="-228600" algn="l" defTabSz="933450">
            <a:lnSpc>
              <a:spcPct val="90000"/>
            </a:lnSpc>
            <a:spcBef>
              <a:spcPct val="0"/>
            </a:spcBef>
            <a:spcAft>
              <a:spcPct val="15000"/>
            </a:spcAft>
            <a:buChar char="••"/>
          </a:pPr>
          <a:r>
            <a:rPr lang="en-US" sz="2100" kern="1200"/>
            <a:t>Historical analysis</a:t>
          </a:r>
        </a:p>
        <a:p>
          <a:pPr marL="228600" lvl="1" indent="-228600" algn="l" defTabSz="933450">
            <a:lnSpc>
              <a:spcPct val="90000"/>
            </a:lnSpc>
            <a:spcBef>
              <a:spcPct val="0"/>
            </a:spcBef>
            <a:spcAft>
              <a:spcPct val="15000"/>
            </a:spcAft>
            <a:buChar char="••"/>
          </a:pPr>
          <a:r>
            <a:rPr lang="en-US" sz="2100" kern="1200"/>
            <a:t>Content analysis</a:t>
          </a:r>
        </a:p>
        <a:p>
          <a:pPr marL="228600" lvl="1" indent="-228600" algn="l" defTabSz="933450">
            <a:lnSpc>
              <a:spcPct val="90000"/>
            </a:lnSpc>
            <a:spcBef>
              <a:spcPct val="0"/>
            </a:spcBef>
            <a:spcAft>
              <a:spcPct val="15000"/>
            </a:spcAft>
            <a:buChar char="••"/>
          </a:pPr>
          <a:r>
            <a:rPr lang="en-US" sz="2100" kern="1200"/>
            <a:t>Secondary data</a:t>
          </a:r>
        </a:p>
      </dsp:txBody>
      <dsp:txXfrm>
        <a:off x="674451" y="744846"/>
        <a:ext cx="3256540" cy="3256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902576-4C38-4E77-B372-6895225341CB}">
      <dsp:nvSpPr>
        <dsp:cNvPr id="0" name=""/>
        <dsp:cNvSpPr/>
      </dsp:nvSpPr>
      <dsp:spPr>
        <a:xfrm>
          <a:off x="0" y="-3"/>
          <a:ext cx="8079581" cy="3896846"/>
        </a:xfrm>
        <a:prstGeom prst="leftRightRibb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15329D-3AC5-44DC-81A1-853075D6A0E2}">
      <dsp:nvSpPr>
        <dsp:cNvPr id="0" name=""/>
        <dsp:cNvSpPr/>
      </dsp:nvSpPr>
      <dsp:spPr>
        <a:xfrm>
          <a:off x="969549" y="898074"/>
          <a:ext cx="2666261" cy="1583597"/>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344" rIns="0" bIns="91440" numCol="1" spcCol="1270" anchor="ctr" anchorCtr="0">
          <a:noAutofit/>
        </a:bodyPr>
        <a:lstStyle/>
        <a:p>
          <a:pPr lvl="0" algn="ctr" defTabSz="1066800">
            <a:lnSpc>
              <a:spcPct val="90000"/>
            </a:lnSpc>
            <a:spcBef>
              <a:spcPct val="0"/>
            </a:spcBef>
            <a:spcAft>
              <a:spcPct val="35000"/>
            </a:spcAft>
          </a:pPr>
          <a:r>
            <a:rPr lang="en-US" sz="2400" kern="1200" dirty="0"/>
            <a:t>Strengths</a:t>
          </a:r>
        </a:p>
        <a:p>
          <a:pPr marL="171450" lvl="1" indent="-171450" algn="l" defTabSz="800100">
            <a:lnSpc>
              <a:spcPct val="90000"/>
            </a:lnSpc>
            <a:spcBef>
              <a:spcPct val="0"/>
            </a:spcBef>
            <a:spcAft>
              <a:spcPct val="15000"/>
            </a:spcAft>
            <a:buChar char="••"/>
          </a:pPr>
          <a:r>
            <a:rPr lang="en-US" sz="1800" kern="1200" dirty="0"/>
            <a:t>No Hawthorne effect*</a:t>
          </a:r>
        </a:p>
        <a:p>
          <a:pPr marL="171450" lvl="1" indent="-171450" algn="l" defTabSz="800100">
            <a:lnSpc>
              <a:spcPct val="90000"/>
            </a:lnSpc>
            <a:spcBef>
              <a:spcPct val="0"/>
            </a:spcBef>
            <a:spcAft>
              <a:spcPct val="15000"/>
            </a:spcAft>
            <a:buChar char="••"/>
          </a:pPr>
          <a:r>
            <a:rPr lang="en-US" sz="1800" kern="1200" dirty="0"/>
            <a:t>Cost-effective (usually)</a:t>
          </a:r>
        </a:p>
        <a:p>
          <a:pPr marL="171450" lvl="1" indent="-171450" algn="l" defTabSz="800100">
            <a:lnSpc>
              <a:spcPct val="90000"/>
            </a:lnSpc>
            <a:spcBef>
              <a:spcPct val="0"/>
            </a:spcBef>
            <a:spcAft>
              <a:spcPct val="15000"/>
            </a:spcAft>
            <a:buChar char="••"/>
          </a:pPr>
          <a:r>
            <a:rPr lang="en-US" sz="1800" kern="1200" dirty="0"/>
            <a:t>Can correct mistakes</a:t>
          </a:r>
        </a:p>
        <a:p>
          <a:pPr marL="171450" lvl="1" indent="-171450" algn="l" defTabSz="800100">
            <a:lnSpc>
              <a:spcPct val="90000"/>
            </a:lnSpc>
            <a:spcBef>
              <a:spcPct val="0"/>
            </a:spcBef>
            <a:spcAft>
              <a:spcPct val="15000"/>
            </a:spcAft>
            <a:buChar char="••"/>
          </a:pPr>
          <a:r>
            <a:rPr lang="en-US" sz="1800" kern="1200" dirty="0"/>
            <a:t>Historical analysis</a:t>
          </a:r>
        </a:p>
      </dsp:txBody>
      <dsp:txXfrm>
        <a:off x="969549" y="898074"/>
        <a:ext cx="2666261" cy="1583597"/>
      </dsp:txXfrm>
    </dsp:sp>
    <dsp:sp modelId="{B2E20767-6E6A-42C2-AD97-BA3747F0FC1E}">
      <dsp:nvSpPr>
        <dsp:cNvPr id="0" name=""/>
        <dsp:cNvSpPr/>
      </dsp:nvSpPr>
      <dsp:spPr>
        <a:xfrm>
          <a:off x="4039790" y="1415167"/>
          <a:ext cx="3151036" cy="1583597"/>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344" rIns="0" bIns="91440" numCol="1" spcCol="1270" anchor="ctr" anchorCtr="0">
          <a:noAutofit/>
        </a:bodyPr>
        <a:lstStyle/>
        <a:p>
          <a:pPr lvl="0" algn="l" defTabSz="1066800">
            <a:lnSpc>
              <a:spcPct val="90000"/>
            </a:lnSpc>
            <a:spcBef>
              <a:spcPct val="0"/>
            </a:spcBef>
            <a:spcAft>
              <a:spcPct val="35000"/>
            </a:spcAft>
          </a:pPr>
          <a:r>
            <a:rPr lang="en-US" sz="2400" kern="1200" dirty="0"/>
            <a:t>Limitations</a:t>
          </a:r>
        </a:p>
        <a:p>
          <a:pPr marL="171450" lvl="1" indent="-171450" algn="l" defTabSz="800100">
            <a:lnSpc>
              <a:spcPct val="90000"/>
            </a:lnSpc>
            <a:spcBef>
              <a:spcPct val="0"/>
            </a:spcBef>
            <a:spcAft>
              <a:spcPct val="15000"/>
            </a:spcAft>
            <a:buChar char="••"/>
          </a:pPr>
          <a:r>
            <a:rPr lang="en-US" sz="1800" kern="1200" dirty="0"/>
            <a:t>Validity problems</a:t>
          </a:r>
        </a:p>
        <a:p>
          <a:pPr marL="171450" lvl="1" indent="-171450" algn="l" defTabSz="800100">
            <a:lnSpc>
              <a:spcPct val="90000"/>
            </a:lnSpc>
            <a:spcBef>
              <a:spcPct val="0"/>
            </a:spcBef>
            <a:spcAft>
              <a:spcPct val="15000"/>
            </a:spcAft>
            <a:buChar char="••"/>
          </a:pPr>
          <a:r>
            <a:rPr lang="en-US" sz="1800" kern="1200" dirty="0"/>
            <a:t>Data may not exist</a:t>
          </a:r>
        </a:p>
        <a:p>
          <a:pPr marL="171450" lvl="1" indent="-171450" algn="l" defTabSz="800100">
            <a:lnSpc>
              <a:spcPct val="90000"/>
            </a:lnSpc>
            <a:spcBef>
              <a:spcPct val="0"/>
            </a:spcBef>
            <a:spcAft>
              <a:spcPct val="15000"/>
            </a:spcAft>
            <a:buChar char="••"/>
          </a:pPr>
          <a:r>
            <a:rPr lang="en-US" sz="1800" kern="1200" dirty="0"/>
            <a:t>Limited ability to understand context</a:t>
          </a:r>
        </a:p>
      </dsp:txBody>
      <dsp:txXfrm>
        <a:off x="4039790" y="1415167"/>
        <a:ext cx="3151036" cy="15835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0CD55-D81A-4A3D-A171-18794ECBF7A2}">
      <dsp:nvSpPr>
        <dsp:cNvPr id="0" name=""/>
        <dsp:cNvSpPr/>
      </dsp:nvSpPr>
      <dsp:spPr>
        <a:xfrm>
          <a:off x="1168939" y="0"/>
          <a:ext cx="5805996" cy="5805996"/>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13CE03-C685-4A48-B61D-FADD17FEC5A8}">
      <dsp:nvSpPr>
        <dsp:cNvPr id="0" name=""/>
        <dsp:cNvSpPr/>
      </dsp:nvSpPr>
      <dsp:spPr>
        <a:xfrm>
          <a:off x="1720509" y="551569"/>
          <a:ext cx="2264338" cy="226433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a:t>Generally qualitative methods are used to examine past developments with goal of informing present</a:t>
          </a:r>
        </a:p>
      </dsp:txBody>
      <dsp:txXfrm>
        <a:off x="1831045" y="662105"/>
        <a:ext cx="2043266" cy="2043266"/>
      </dsp:txXfrm>
    </dsp:sp>
    <dsp:sp modelId="{02293F56-174A-4A1A-972E-C1DA5D1074E8}">
      <dsp:nvSpPr>
        <dsp:cNvPr id="0" name=""/>
        <dsp:cNvSpPr/>
      </dsp:nvSpPr>
      <dsp:spPr>
        <a:xfrm>
          <a:off x="4159027" y="551569"/>
          <a:ext cx="2264338" cy="226433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a:t>Also used to inform cross-cultural comparisons, esp. in policy research</a:t>
          </a:r>
        </a:p>
      </dsp:txBody>
      <dsp:txXfrm>
        <a:off x="4269563" y="662105"/>
        <a:ext cx="2043266" cy="2043266"/>
      </dsp:txXfrm>
    </dsp:sp>
    <dsp:sp modelId="{B4A5BE72-5C90-48B1-9ABE-72F43A10000B}">
      <dsp:nvSpPr>
        <dsp:cNvPr id="0" name=""/>
        <dsp:cNvSpPr/>
      </dsp:nvSpPr>
      <dsp:spPr>
        <a:xfrm>
          <a:off x="1720509" y="2990087"/>
          <a:ext cx="2264338" cy="226433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a:t>Consider primary vs. secondary sources</a:t>
          </a:r>
        </a:p>
      </dsp:txBody>
      <dsp:txXfrm>
        <a:off x="1831045" y="3100623"/>
        <a:ext cx="2043266" cy="2043266"/>
      </dsp:txXfrm>
    </dsp:sp>
    <dsp:sp modelId="{8E20285C-682C-407D-803A-235DC1645B47}">
      <dsp:nvSpPr>
        <dsp:cNvPr id="0" name=""/>
        <dsp:cNvSpPr/>
      </dsp:nvSpPr>
      <dsp:spPr>
        <a:xfrm>
          <a:off x="4159027" y="2990087"/>
          <a:ext cx="2264338" cy="226433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a:t>Hermeneutics: art of interpretation</a:t>
          </a:r>
        </a:p>
      </dsp:txBody>
      <dsp:txXfrm>
        <a:off x="4269563" y="3100623"/>
        <a:ext cx="2043266" cy="20432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9124F-8DD8-4D67-A419-71EC7E640ACD}">
      <dsp:nvSpPr>
        <dsp:cNvPr id="0" name=""/>
        <dsp:cNvSpPr/>
      </dsp:nvSpPr>
      <dsp:spPr>
        <a:xfrm>
          <a:off x="375610" y="-90552"/>
          <a:ext cx="4186890" cy="4186830"/>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buNone/>
          </a:pPr>
          <a:r>
            <a:rPr lang="en-US" sz="3200" b="1" kern="1200" dirty="0" smtClean="0"/>
            <a:t>Definition</a:t>
          </a:r>
          <a:endParaRPr lang="en-US" sz="3200" kern="1200" dirty="0"/>
        </a:p>
        <a:p>
          <a:pPr marL="228600" lvl="1" indent="-228600" algn="ctr" defTabSz="1111250">
            <a:lnSpc>
              <a:spcPct val="90000"/>
            </a:lnSpc>
            <a:spcBef>
              <a:spcPct val="0"/>
            </a:spcBef>
            <a:spcAft>
              <a:spcPct val="15000"/>
            </a:spcAft>
            <a:buChar char="••"/>
          </a:pPr>
          <a:r>
            <a:rPr lang="en-US" sz="2500" i="1" kern="1200" dirty="0"/>
            <a:t>A type of unobtrusive research that involves the study of texts and their </a:t>
          </a:r>
          <a:r>
            <a:rPr lang="en-US" sz="2500" i="1" kern="1200" dirty="0" smtClean="0"/>
            <a:t>meaning</a:t>
          </a:r>
          <a:endParaRPr lang="en-US" sz="2500" i="1" kern="1200" dirty="0"/>
        </a:p>
      </dsp:txBody>
      <dsp:txXfrm>
        <a:off x="988766" y="522595"/>
        <a:ext cx="2960578" cy="2960536"/>
      </dsp:txXfrm>
    </dsp:sp>
    <dsp:sp modelId="{B7B060C2-8DCE-4983-B799-1367499DB418}">
      <dsp:nvSpPr>
        <dsp:cNvPr id="0" name=""/>
        <dsp:cNvSpPr/>
      </dsp:nvSpPr>
      <dsp:spPr>
        <a:xfrm>
          <a:off x="2821978" y="2800444"/>
          <a:ext cx="2739637" cy="2869327"/>
        </a:xfrm>
        <a:prstGeom prst="ellipse">
          <a:avLst/>
        </a:prstGeom>
        <a:solidFill>
          <a:schemeClr val="accent4">
            <a:alpha val="50000"/>
            <a:hueOff val="-3875598"/>
            <a:satOff val="10489"/>
            <a:lumOff val="-88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b" anchorCtr="0">
          <a:noAutofit/>
        </a:bodyPr>
        <a:lstStyle/>
        <a:p>
          <a:pPr lvl="0" algn="ctr" defTabSz="1066800">
            <a:lnSpc>
              <a:spcPct val="90000"/>
            </a:lnSpc>
            <a:spcBef>
              <a:spcPct val="0"/>
            </a:spcBef>
            <a:spcAft>
              <a:spcPct val="35000"/>
            </a:spcAft>
            <a:buNone/>
          </a:pPr>
          <a:r>
            <a:rPr lang="en-US" sz="2400" b="1" kern="1200" dirty="0"/>
            <a:t>Types of </a:t>
          </a:r>
          <a:r>
            <a:rPr lang="en-US" sz="2400" b="1" kern="1200" dirty="0" smtClean="0"/>
            <a:t>Texts</a:t>
          </a:r>
          <a:endParaRPr lang="en-US" sz="2400" b="1" kern="1200" dirty="0"/>
        </a:p>
        <a:p>
          <a:pPr marL="171450" lvl="1" indent="-171450" algn="ctr" defTabSz="800100">
            <a:lnSpc>
              <a:spcPct val="90000"/>
            </a:lnSpc>
            <a:spcBef>
              <a:spcPct val="0"/>
            </a:spcBef>
            <a:spcAft>
              <a:spcPct val="15000"/>
            </a:spcAft>
            <a:buChar char="••"/>
          </a:pPr>
          <a:r>
            <a:rPr lang="en-US" sz="1800" i="1" kern="1200" dirty="0"/>
            <a:t> printed materials</a:t>
          </a:r>
        </a:p>
        <a:p>
          <a:pPr marL="171450" lvl="1" indent="-171450" algn="ctr" defTabSz="800100">
            <a:lnSpc>
              <a:spcPct val="90000"/>
            </a:lnSpc>
            <a:spcBef>
              <a:spcPct val="0"/>
            </a:spcBef>
            <a:spcAft>
              <a:spcPct val="15000"/>
            </a:spcAft>
            <a:buChar char="••"/>
          </a:pPr>
          <a:r>
            <a:rPr lang="en-US" sz="1800" i="1" kern="1200" dirty="0"/>
            <a:t>visual media</a:t>
          </a:r>
        </a:p>
        <a:p>
          <a:pPr marL="171450" lvl="1" indent="-171450" algn="ctr" defTabSz="800100">
            <a:lnSpc>
              <a:spcPct val="90000"/>
            </a:lnSpc>
            <a:spcBef>
              <a:spcPct val="0"/>
            </a:spcBef>
            <a:spcAft>
              <a:spcPct val="15000"/>
            </a:spcAft>
            <a:buChar char="••"/>
          </a:pPr>
          <a:r>
            <a:rPr lang="en-US" sz="1800" i="1" kern="1200" dirty="0" smtClean="0"/>
            <a:t>performances</a:t>
          </a:r>
          <a:endParaRPr lang="en-US" sz="1800" i="1" kern="1200" dirty="0"/>
        </a:p>
      </dsp:txBody>
      <dsp:txXfrm>
        <a:off x="3223189" y="3220647"/>
        <a:ext cx="1937215" cy="2028921"/>
      </dsp:txXfrm>
    </dsp:sp>
    <dsp:sp modelId="{A65A903E-6B32-4057-9712-6D84B30E0FB2}">
      <dsp:nvSpPr>
        <dsp:cNvPr id="0" name=""/>
        <dsp:cNvSpPr/>
      </dsp:nvSpPr>
      <dsp:spPr>
        <a:xfrm>
          <a:off x="4443595" y="533976"/>
          <a:ext cx="2937815" cy="2937773"/>
        </a:xfrm>
        <a:prstGeom prst="ellipse">
          <a:avLst/>
        </a:prstGeom>
        <a:solidFill>
          <a:schemeClr val="accent4">
            <a:alpha val="50000"/>
            <a:hueOff val="-7751195"/>
            <a:satOff val="20978"/>
            <a:lumOff val="-176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a:t>Sources</a:t>
          </a:r>
        </a:p>
        <a:p>
          <a:pPr marL="228600" lvl="1" indent="-228600" algn="ctr" defTabSz="1066800">
            <a:lnSpc>
              <a:spcPct val="90000"/>
            </a:lnSpc>
            <a:spcBef>
              <a:spcPct val="0"/>
            </a:spcBef>
            <a:spcAft>
              <a:spcPct val="15000"/>
            </a:spcAft>
            <a:buChar char="••"/>
          </a:pPr>
          <a:r>
            <a:rPr lang="en-US" sz="2400" i="1" kern="1200" dirty="0"/>
            <a:t>Primary</a:t>
          </a:r>
          <a:endParaRPr lang="en-US" sz="2400" kern="1200" dirty="0"/>
        </a:p>
        <a:p>
          <a:pPr marL="228600" lvl="1" indent="-228600" algn="ctr" defTabSz="1066800">
            <a:lnSpc>
              <a:spcPct val="90000"/>
            </a:lnSpc>
            <a:spcBef>
              <a:spcPct val="0"/>
            </a:spcBef>
            <a:spcAft>
              <a:spcPct val="15000"/>
            </a:spcAft>
            <a:buChar char="••"/>
          </a:pPr>
          <a:r>
            <a:rPr lang="en-US" sz="2400" i="1" kern="1200" dirty="0"/>
            <a:t>Secondary</a:t>
          </a:r>
          <a:endParaRPr lang="en-US" sz="2400" kern="1200" dirty="0"/>
        </a:p>
      </dsp:txBody>
      <dsp:txXfrm>
        <a:off x="4873828" y="964203"/>
        <a:ext cx="2077349" cy="20773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2A50F-05B1-4200-B2FA-31BA886C4F3C}">
      <dsp:nvSpPr>
        <dsp:cNvPr id="0" name=""/>
        <dsp:cNvSpPr/>
      </dsp:nvSpPr>
      <dsp:spPr>
        <a:xfrm>
          <a:off x="984" y="730758"/>
          <a:ext cx="3840056" cy="23040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r>
            <a:rPr lang="en-US" sz="3100" kern="1200" dirty="0" smtClean="0">
              <a:solidFill>
                <a:schemeClr val="tx1"/>
              </a:solidFill>
            </a:rPr>
            <a:t>Physical traces</a:t>
          </a:r>
          <a:endParaRPr lang="en-US" sz="3100" kern="1200" dirty="0">
            <a:solidFill>
              <a:schemeClr val="tx1"/>
            </a:solidFill>
          </a:endParaRPr>
        </a:p>
        <a:p>
          <a:pPr marL="228600" lvl="1" indent="-228600" algn="l" defTabSz="1066800">
            <a:lnSpc>
              <a:spcPct val="90000"/>
            </a:lnSpc>
            <a:spcBef>
              <a:spcPct val="0"/>
            </a:spcBef>
            <a:spcAft>
              <a:spcPct val="15000"/>
            </a:spcAft>
            <a:buChar char="••"/>
          </a:pPr>
          <a:r>
            <a:rPr lang="en-US" sz="2400" kern="1200" dirty="0" smtClean="0">
              <a:solidFill>
                <a:schemeClr val="tx1"/>
              </a:solidFill>
            </a:rPr>
            <a:t>Worn paths</a:t>
          </a:r>
          <a:endParaRPr lang="en-US" sz="2400" kern="1200" dirty="0">
            <a:solidFill>
              <a:schemeClr val="tx1"/>
            </a:solidFill>
          </a:endParaRPr>
        </a:p>
        <a:p>
          <a:pPr marL="228600" lvl="1" indent="-228600" algn="l" defTabSz="1066800">
            <a:lnSpc>
              <a:spcPct val="90000"/>
            </a:lnSpc>
            <a:spcBef>
              <a:spcPct val="0"/>
            </a:spcBef>
            <a:spcAft>
              <a:spcPct val="15000"/>
            </a:spcAft>
            <a:buChar char="••"/>
          </a:pPr>
          <a:r>
            <a:rPr lang="en-US" sz="2400" kern="1200" dirty="0" smtClean="0">
              <a:solidFill>
                <a:schemeClr val="tx1"/>
              </a:solidFill>
            </a:rPr>
            <a:t>Landfill materials</a:t>
          </a:r>
          <a:endParaRPr lang="en-US" sz="2400" kern="1200" dirty="0">
            <a:solidFill>
              <a:schemeClr val="tx1"/>
            </a:solidFill>
          </a:endParaRPr>
        </a:p>
        <a:p>
          <a:pPr marL="228600" lvl="1" indent="-228600" algn="l" defTabSz="1066800">
            <a:lnSpc>
              <a:spcPct val="90000"/>
            </a:lnSpc>
            <a:spcBef>
              <a:spcPct val="0"/>
            </a:spcBef>
            <a:spcAft>
              <a:spcPct val="15000"/>
            </a:spcAft>
            <a:buChar char="••"/>
          </a:pPr>
          <a:r>
            <a:rPr lang="en-US" sz="2400" kern="1200" dirty="0" smtClean="0">
              <a:solidFill>
                <a:schemeClr val="tx1"/>
              </a:solidFill>
            </a:rPr>
            <a:t>Empty shelves in grocery store</a:t>
          </a:r>
          <a:endParaRPr lang="en-US" sz="2400" kern="1200" dirty="0">
            <a:solidFill>
              <a:schemeClr val="tx1"/>
            </a:solidFill>
          </a:endParaRPr>
        </a:p>
      </dsp:txBody>
      <dsp:txXfrm>
        <a:off x="984" y="730758"/>
        <a:ext cx="3840056" cy="2304033"/>
      </dsp:txXfrm>
    </dsp:sp>
    <dsp:sp modelId="{1EF6F256-7A62-4AE1-B091-2D51E4195F22}">
      <dsp:nvSpPr>
        <dsp:cNvPr id="0" name=""/>
        <dsp:cNvSpPr/>
      </dsp:nvSpPr>
      <dsp:spPr>
        <a:xfrm>
          <a:off x="4225046" y="730758"/>
          <a:ext cx="3840056" cy="23040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r>
            <a:rPr lang="en-US" sz="3100" kern="1200" dirty="0" smtClean="0">
              <a:solidFill>
                <a:schemeClr val="tx1"/>
              </a:solidFill>
            </a:rPr>
            <a:t>Material </a:t>
          </a:r>
          <a:r>
            <a:rPr lang="en-US" sz="3100" kern="1200" dirty="0" smtClean="0">
              <a:solidFill>
                <a:schemeClr val="tx1"/>
              </a:solidFill>
            </a:rPr>
            <a:t>artifacts</a:t>
          </a:r>
          <a:endParaRPr lang="en-US" sz="3100" kern="1200" dirty="0">
            <a:solidFill>
              <a:schemeClr val="tx1"/>
            </a:solidFill>
          </a:endParaRPr>
        </a:p>
        <a:p>
          <a:pPr marL="228600" lvl="1" indent="-228600" algn="l" defTabSz="1066800">
            <a:lnSpc>
              <a:spcPct val="90000"/>
            </a:lnSpc>
            <a:spcBef>
              <a:spcPct val="0"/>
            </a:spcBef>
            <a:spcAft>
              <a:spcPct val="15000"/>
            </a:spcAft>
            <a:buChar char="••"/>
          </a:pPr>
          <a:r>
            <a:rPr lang="en-US" sz="2400" kern="1200" dirty="0" smtClean="0">
              <a:solidFill>
                <a:schemeClr val="tx1"/>
              </a:solidFill>
            </a:rPr>
            <a:t>Artwork</a:t>
          </a:r>
          <a:endParaRPr lang="en-US" sz="2400" kern="1200" dirty="0">
            <a:solidFill>
              <a:schemeClr val="tx1"/>
            </a:solidFill>
          </a:endParaRPr>
        </a:p>
        <a:p>
          <a:pPr marL="228600" lvl="1" indent="-228600" algn="l" defTabSz="1066800">
            <a:lnSpc>
              <a:spcPct val="90000"/>
            </a:lnSpc>
            <a:spcBef>
              <a:spcPct val="0"/>
            </a:spcBef>
            <a:spcAft>
              <a:spcPct val="15000"/>
            </a:spcAft>
            <a:buChar char="••"/>
          </a:pPr>
          <a:r>
            <a:rPr lang="en-US" sz="2400" kern="1200" dirty="0" smtClean="0">
              <a:solidFill>
                <a:schemeClr val="tx1"/>
              </a:solidFill>
            </a:rPr>
            <a:t>Memorials on the highway</a:t>
          </a:r>
          <a:endParaRPr lang="en-US" sz="2400" kern="1200" dirty="0">
            <a:solidFill>
              <a:schemeClr val="tx1"/>
            </a:solidFill>
          </a:endParaRPr>
        </a:p>
        <a:p>
          <a:pPr marL="228600" lvl="1" indent="-228600" algn="l" defTabSz="1066800">
            <a:lnSpc>
              <a:spcPct val="90000"/>
            </a:lnSpc>
            <a:spcBef>
              <a:spcPct val="0"/>
            </a:spcBef>
            <a:spcAft>
              <a:spcPct val="15000"/>
            </a:spcAft>
            <a:buChar char="••"/>
          </a:pPr>
          <a:r>
            <a:rPr lang="en-US" sz="2400" kern="1200" dirty="0" smtClean="0">
              <a:solidFill>
                <a:schemeClr val="tx1"/>
              </a:solidFill>
            </a:rPr>
            <a:t>Event flyers</a:t>
          </a:r>
          <a:endParaRPr lang="en-US" sz="2400" kern="1200" dirty="0">
            <a:solidFill>
              <a:schemeClr val="tx1"/>
            </a:solidFill>
          </a:endParaRPr>
        </a:p>
      </dsp:txBody>
      <dsp:txXfrm>
        <a:off x="4225046" y="730758"/>
        <a:ext cx="3840056" cy="23040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C6BE80-BC70-4378-BDA2-339C358A7316}">
      <dsp:nvSpPr>
        <dsp:cNvPr id="0" name=""/>
        <dsp:cNvSpPr/>
      </dsp:nvSpPr>
      <dsp:spPr>
        <a:xfrm rot="16200000">
          <a:off x="-832232" y="833227"/>
          <a:ext cx="4254456" cy="2588000"/>
        </a:xfrm>
        <a:prstGeom prst="flowChartManualOperation">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0" rIns="152400" bIns="0" numCol="1" spcCol="1270" anchor="t" anchorCtr="0">
          <a:noAutofit/>
        </a:bodyPr>
        <a:lstStyle/>
        <a:p>
          <a:pPr lvl="0" algn="l" defTabSz="1066800">
            <a:lnSpc>
              <a:spcPct val="90000"/>
            </a:lnSpc>
            <a:spcBef>
              <a:spcPct val="0"/>
            </a:spcBef>
            <a:spcAft>
              <a:spcPct val="35000"/>
            </a:spcAft>
          </a:pPr>
          <a:r>
            <a:rPr lang="en-US" sz="2400" kern="1200" dirty="0" smtClean="0">
              <a:solidFill>
                <a:schemeClr val="tx1"/>
              </a:solidFill>
            </a:rPr>
            <a:t>Secondary data is collected </a:t>
          </a:r>
          <a:r>
            <a:rPr lang="en-US" sz="2400" kern="1200" dirty="0">
              <a:solidFill>
                <a:schemeClr val="tx1"/>
              </a:solidFill>
            </a:rPr>
            <a:t>by another researcher</a:t>
          </a:r>
        </a:p>
        <a:p>
          <a:pPr marL="171450" lvl="1" indent="-171450" algn="l" defTabSz="800100">
            <a:lnSpc>
              <a:spcPct val="90000"/>
            </a:lnSpc>
            <a:spcBef>
              <a:spcPct val="0"/>
            </a:spcBef>
            <a:spcAft>
              <a:spcPct val="15000"/>
            </a:spcAft>
            <a:buChar char="••"/>
          </a:pPr>
          <a:r>
            <a:rPr lang="en-US" sz="1800" kern="1200" dirty="0">
              <a:solidFill>
                <a:schemeClr val="tx1"/>
              </a:solidFill>
            </a:rPr>
            <a:t>Cost-effective, less </a:t>
          </a:r>
          <a:r>
            <a:rPr lang="en-US" sz="1800" kern="1200" dirty="0" smtClean="0">
              <a:solidFill>
                <a:schemeClr val="tx1"/>
              </a:solidFill>
            </a:rPr>
            <a:t>time-consuming</a:t>
          </a:r>
          <a:endParaRPr lang="en-US" sz="1800" kern="1200" dirty="0">
            <a:solidFill>
              <a:schemeClr val="tx1"/>
            </a:solidFill>
          </a:endParaRPr>
        </a:p>
      </dsp:txBody>
      <dsp:txXfrm rot="5400000">
        <a:off x="996" y="850890"/>
        <a:ext cx="2588000" cy="2552674"/>
      </dsp:txXfrm>
    </dsp:sp>
    <dsp:sp modelId="{34E5545C-ABD3-480E-963B-FC69BB44DF9A}">
      <dsp:nvSpPr>
        <dsp:cNvPr id="0" name=""/>
        <dsp:cNvSpPr/>
      </dsp:nvSpPr>
      <dsp:spPr>
        <a:xfrm rot="16200000">
          <a:off x="1949868" y="833227"/>
          <a:ext cx="4254456" cy="2588000"/>
        </a:xfrm>
        <a:prstGeom prst="flowChartManualOperation">
          <a:avLst/>
        </a:prstGeom>
        <a:solidFill>
          <a:schemeClr val="accent4">
            <a:hueOff val="-3875598"/>
            <a:satOff val="10489"/>
            <a:lumOff val="-882"/>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0" rIns="152400" bIns="0" numCol="1" spcCol="1270" anchor="t" anchorCtr="0">
          <a:noAutofit/>
        </a:bodyPr>
        <a:lstStyle/>
        <a:p>
          <a:pPr lvl="0" algn="l" defTabSz="1066800">
            <a:lnSpc>
              <a:spcPct val="90000"/>
            </a:lnSpc>
            <a:spcBef>
              <a:spcPct val="0"/>
            </a:spcBef>
            <a:spcAft>
              <a:spcPct val="35000"/>
            </a:spcAft>
          </a:pPr>
          <a:r>
            <a:rPr lang="en-US" sz="2400" kern="1200" dirty="0" smtClean="0">
              <a:solidFill>
                <a:schemeClr val="tx1"/>
              </a:solidFill>
            </a:rPr>
            <a:t>Your purpose </a:t>
          </a:r>
          <a:r>
            <a:rPr lang="en-US" sz="2400" kern="1200" dirty="0">
              <a:solidFill>
                <a:schemeClr val="tx1"/>
              </a:solidFill>
            </a:rPr>
            <a:t>may include:</a:t>
          </a:r>
        </a:p>
        <a:p>
          <a:pPr marL="171450" lvl="1" indent="-171450" algn="l" defTabSz="800100">
            <a:lnSpc>
              <a:spcPct val="90000"/>
            </a:lnSpc>
            <a:spcBef>
              <a:spcPct val="0"/>
            </a:spcBef>
            <a:spcAft>
              <a:spcPct val="15000"/>
            </a:spcAft>
            <a:buChar char="••"/>
          </a:pPr>
          <a:r>
            <a:rPr lang="en-US" sz="1800" kern="1200" dirty="0" smtClean="0">
              <a:solidFill>
                <a:schemeClr val="tx1"/>
              </a:solidFill>
            </a:rPr>
            <a:t>answering </a:t>
          </a:r>
          <a:r>
            <a:rPr lang="en-US" sz="1800" kern="1200" dirty="0">
              <a:solidFill>
                <a:schemeClr val="tx1"/>
              </a:solidFill>
            </a:rPr>
            <a:t>a new research question</a:t>
          </a:r>
        </a:p>
        <a:p>
          <a:pPr marL="171450" lvl="1" indent="-171450" algn="l" defTabSz="800100">
            <a:lnSpc>
              <a:spcPct val="90000"/>
            </a:lnSpc>
            <a:spcBef>
              <a:spcPct val="0"/>
            </a:spcBef>
            <a:spcAft>
              <a:spcPct val="15000"/>
            </a:spcAft>
            <a:buChar char="••"/>
          </a:pPr>
          <a:r>
            <a:rPr lang="en-US" sz="1800" kern="1200" dirty="0" smtClean="0">
              <a:solidFill>
                <a:schemeClr val="tx1"/>
              </a:solidFill>
            </a:rPr>
            <a:t>replicating </a:t>
          </a:r>
          <a:r>
            <a:rPr lang="en-US" sz="1800" kern="1200" dirty="0">
              <a:solidFill>
                <a:schemeClr val="tx1"/>
              </a:solidFill>
            </a:rPr>
            <a:t>results using different statistical methods</a:t>
          </a:r>
        </a:p>
        <a:p>
          <a:pPr marL="171450" lvl="1" indent="-171450" algn="l" defTabSz="800100">
            <a:lnSpc>
              <a:spcPct val="90000"/>
            </a:lnSpc>
            <a:spcBef>
              <a:spcPct val="0"/>
            </a:spcBef>
            <a:spcAft>
              <a:spcPct val="15000"/>
            </a:spcAft>
            <a:buChar char="••"/>
          </a:pPr>
          <a:r>
            <a:rPr lang="en-US" sz="1800" kern="1200" dirty="0" smtClean="0">
              <a:solidFill>
                <a:schemeClr val="tx1"/>
              </a:solidFill>
            </a:rPr>
            <a:t>analyzing </a:t>
          </a:r>
          <a:r>
            <a:rPr lang="en-US" sz="1800" kern="1200" dirty="0">
              <a:solidFill>
                <a:schemeClr val="tx1"/>
              </a:solidFill>
            </a:rPr>
            <a:t>unanalyzed data</a:t>
          </a:r>
        </a:p>
      </dsp:txBody>
      <dsp:txXfrm rot="5400000">
        <a:off x="2783096" y="850890"/>
        <a:ext cx="2588000" cy="2552674"/>
      </dsp:txXfrm>
    </dsp:sp>
    <dsp:sp modelId="{D8A3AD26-7368-4F38-A97F-7055E903E663}">
      <dsp:nvSpPr>
        <dsp:cNvPr id="0" name=""/>
        <dsp:cNvSpPr/>
      </dsp:nvSpPr>
      <dsp:spPr>
        <a:xfrm rot="16200000">
          <a:off x="4731969" y="833227"/>
          <a:ext cx="4254456" cy="2588000"/>
        </a:xfrm>
        <a:prstGeom prst="flowChartManualOperation">
          <a:avLst/>
        </a:prstGeom>
        <a:solidFill>
          <a:schemeClr val="accent4">
            <a:hueOff val="-7751195"/>
            <a:satOff val="20978"/>
            <a:lumOff val="-1764"/>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0" rIns="152400" bIns="0"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rPr>
            <a:t>Usually </a:t>
          </a:r>
          <a:r>
            <a:rPr lang="en-US" sz="2400" kern="1200" dirty="0" smtClean="0">
              <a:solidFill>
                <a:schemeClr val="tx1"/>
              </a:solidFill>
            </a:rPr>
            <a:t>involves large de-identified datasets </a:t>
          </a:r>
          <a:r>
            <a:rPr lang="en-US" sz="2400" kern="1200" dirty="0">
              <a:solidFill>
                <a:schemeClr val="tx1"/>
              </a:solidFill>
            </a:rPr>
            <a:t>from </a:t>
          </a:r>
          <a:r>
            <a:rPr lang="en-US" sz="2400" kern="1200" dirty="0" smtClean="0">
              <a:solidFill>
                <a:schemeClr val="tx1"/>
              </a:solidFill>
            </a:rPr>
            <a:t>surveys in </a:t>
          </a:r>
          <a:r>
            <a:rPr lang="en-US" sz="2400" kern="1200" dirty="0">
              <a:solidFill>
                <a:schemeClr val="tx1"/>
              </a:solidFill>
            </a:rPr>
            <a:t>other large studies </a:t>
          </a:r>
        </a:p>
      </dsp:txBody>
      <dsp:txXfrm rot="5400000">
        <a:off x="5565197" y="850890"/>
        <a:ext cx="2588000" cy="25526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CAB1B-F782-4C02-8169-39614D49E7EA}">
      <dsp:nvSpPr>
        <dsp:cNvPr id="0" name=""/>
        <dsp:cNvSpPr/>
      </dsp:nvSpPr>
      <dsp:spPr>
        <a:xfrm>
          <a:off x="4826879" y="685926"/>
          <a:ext cx="3231298" cy="4845740"/>
        </a:xfrm>
        <a:prstGeom prst="rect">
          <a:avLst/>
        </a:prstGeom>
        <a:solidFill>
          <a:schemeClr val="accent3">
            <a:shade val="80000"/>
            <a:hueOff val="263123"/>
            <a:satOff val="16548"/>
            <a:lumOff val="2090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0" rIns="285750" bIns="63500" numCol="1" spcCol="1270" anchor="ctr" anchorCtr="0">
          <a:noAutofit/>
        </a:bodyPr>
        <a:lstStyle/>
        <a:p>
          <a:pPr lvl="0" algn="r" defTabSz="2222500">
            <a:lnSpc>
              <a:spcPct val="90000"/>
            </a:lnSpc>
            <a:spcBef>
              <a:spcPct val="0"/>
            </a:spcBef>
            <a:spcAft>
              <a:spcPct val="35000"/>
            </a:spcAft>
          </a:pPr>
          <a:r>
            <a:rPr lang="en-US" sz="5000" kern="1200" dirty="0" smtClean="0">
              <a:solidFill>
                <a:schemeClr val="tx1"/>
              </a:solidFill>
            </a:rPr>
            <a:t>Limitations</a:t>
          </a:r>
          <a:endParaRPr lang="en-US" sz="5000" kern="1200" dirty="0">
            <a:solidFill>
              <a:schemeClr val="tx1"/>
            </a:solidFill>
          </a:endParaRPr>
        </a:p>
      </dsp:txBody>
      <dsp:txXfrm rot="16200000">
        <a:off x="5457020" y="2423207"/>
        <a:ext cx="4314700" cy="840137"/>
      </dsp:txXfrm>
    </dsp:sp>
    <dsp:sp modelId="{1AC4EB48-D2FE-4843-B5DB-F9806C779515}">
      <dsp:nvSpPr>
        <dsp:cNvPr id="0" name=""/>
        <dsp:cNvSpPr/>
      </dsp:nvSpPr>
      <dsp:spPr>
        <a:xfrm>
          <a:off x="1068324" y="9083"/>
          <a:ext cx="3231298" cy="5505114"/>
        </a:xfrm>
        <a:prstGeom prst="rect">
          <a:avLst/>
        </a:prstGeom>
        <a:solidFill>
          <a:schemeClr val="accent3">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0" rIns="285750" bIns="63500" numCol="1" spcCol="1270" anchor="ctr" anchorCtr="0">
          <a:noAutofit/>
        </a:bodyPr>
        <a:lstStyle/>
        <a:p>
          <a:pPr lvl="0" algn="r" defTabSz="2222500">
            <a:lnSpc>
              <a:spcPct val="90000"/>
            </a:lnSpc>
            <a:spcBef>
              <a:spcPct val="0"/>
            </a:spcBef>
            <a:spcAft>
              <a:spcPct val="35000"/>
            </a:spcAft>
          </a:pPr>
          <a:r>
            <a:rPr lang="en-US" sz="5000" kern="1200" dirty="0" smtClean="0"/>
            <a:t>Strengths</a:t>
          </a:r>
          <a:endParaRPr lang="en-US" sz="5000" kern="1200" dirty="0"/>
        </a:p>
      </dsp:txBody>
      <dsp:txXfrm rot="16200000">
        <a:off x="1698465" y="1746364"/>
        <a:ext cx="4314700" cy="840137"/>
      </dsp:txXfrm>
    </dsp:sp>
    <dsp:sp modelId="{1EE77F99-B709-48C0-8E2A-DEF2FFCF6A7B}">
      <dsp:nvSpPr>
        <dsp:cNvPr id="0" name=""/>
        <dsp:cNvSpPr/>
      </dsp:nvSpPr>
      <dsp:spPr>
        <a:xfrm>
          <a:off x="1113290" y="0"/>
          <a:ext cx="2354760" cy="5531667"/>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b="1" kern="1200" dirty="0" smtClean="0"/>
            <a:t>*Reduces the time needed to complete the project</a:t>
          </a:r>
          <a:endParaRPr lang="en-US" sz="2100" b="1" kern="1200" dirty="0"/>
        </a:p>
        <a:p>
          <a:pPr lvl="0" algn="l" defTabSz="933450">
            <a:lnSpc>
              <a:spcPct val="90000"/>
            </a:lnSpc>
            <a:spcBef>
              <a:spcPct val="0"/>
            </a:spcBef>
            <a:spcAft>
              <a:spcPct val="35000"/>
            </a:spcAft>
          </a:pPr>
          <a:r>
            <a:rPr lang="en-US" sz="2100" b="1" kern="1200" dirty="0" smtClean="0"/>
            <a:t>*Cheaper to conduct, in many cases</a:t>
          </a:r>
          <a:endParaRPr lang="en-US" sz="2100" b="1" kern="1200" dirty="0"/>
        </a:p>
        <a:p>
          <a:pPr lvl="0" algn="l" defTabSz="933450">
            <a:lnSpc>
              <a:spcPct val="90000"/>
            </a:lnSpc>
            <a:spcBef>
              <a:spcPct val="0"/>
            </a:spcBef>
            <a:spcAft>
              <a:spcPct val="35000"/>
            </a:spcAft>
          </a:pPr>
          <a:r>
            <a:rPr lang="en-US" sz="2100" b="1" kern="1200" dirty="0" smtClean="0"/>
            <a:t>*Primary researcher may have more resources to conduct a rigorous data collection than you</a:t>
          </a:r>
          <a:endParaRPr lang="en-US" sz="2100" b="1" kern="1200" dirty="0"/>
        </a:p>
        <a:p>
          <a:pPr lvl="0" algn="l" defTabSz="933450">
            <a:lnSpc>
              <a:spcPct val="90000"/>
            </a:lnSpc>
            <a:spcBef>
              <a:spcPct val="0"/>
            </a:spcBef>
            <a:spcAft>
              <a:spcPct val="35000"/>
            </a:spcAft>
          </a:pPr>
          <a:r>
            <a:rPr lang="en-US" sz="2100" b="1" kern="1200" dirty="0" smtClean="0"/>
            <a:t>*Helps us deepen our understanding of data already in the literature</a:t>
          </a:r>
          <a:endParaRPr lang="en-US" sz="2100" b="1" kern="1200" dirty="0"/>
        </a:p>
      </dsp:txBody>
      <dsp:txXfrm>
        <a:off x="1113290" y="0"/>
        <a:ext cx="2354760" cy="5531667"/>
      </dsp:txXfrm>
    </dsp:sp>
    <dsp:sp modelId="{C1D22CBF-8369-4F67-A42D-84663F475A71}">
      <dsp:nvSpPr>
        <dsp:cNvPr id="0" name=""/>
        <dsp:cNvSpPr/>
      </dsp:nvSpPr>
      <dsp:spPr>
        <a:xfrm>
          <a:off x="4918745" y="659374"/>
          <a:ext cx="1890041" cy="4872292"/>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b="1" kern="1200" dirty="0" smtClean="0">
              <a:solidFill>
                <a:schemeClr val="tx1"/>
              </a:solidFill>
            </a:rPr>
            <a:t>*Anonymous data may not be truly anonymous</a:t>
          </a:r>
          <a:endParaRPr lang="en-US" sz="2000" b="1" kern="1200" dirty="0">
            <a:solidFill>
              <a:schemeClr val="tx1"/>
            </a:solidFill>
          </a:endParaRPr>
        </a:p>
        <a:p>
          <a:pPr lvl="0" algn="l" defTabSz="889000">
            <a:lnSpc>
              <a:spcPct val="90000"/>
            </a:lnSpc>
            <a:spcBef>
              <a:spcPct val="0"/>
            </a:spcBef>
            <a:spcAft>
              <a:spcPct val="35000"/>
            </a:spcAft>
          </a:pPr>
          <a:r>
            <a:rPr lang="en-US" sz="2000" b="1" kern="1200" dirty="0" smtClean="0">
              <a:solidFill>
                <a:schemeClr val="tx1"/>
              </a:solidFill>
            </a:rPr>
            <a:t>*No control over study design or data collection process</a:t>
          </a:r>
          <a:endParaRPr lang="en-US" sz="2000" b="1" kern="1200" dirty="0">
            <a:solidFill>
              <a:schemeClr val="tx1"/>
            </a:solidFill>
          </a:endParaRPr>
        </a:p>
        <a:p>
          <a:pPr lvl="0" algn="l" defTabSz="889000">
            <a:lnSpc>
              <a:spcPct val="90000"/>
            </a:lnSpc>
            <a:spcBef>
              <a:spcPct val="0"/>
            </a:spcBef>
            <a:spcAft>
              <a:spcPct val="35000"/>
            </a:spcAft>
          </a:pPr>
          <a:r>
            <a:rPr lang="en-US" sz="2000" b="1" kern="1200" dirty="0" smtClean="0">
              <a:solidFill>
                <a:schemeClr val="tx1"/>
              </a:solidFill>
            </a:rPr>
            <a:t>*Missing qualitative context</a:t>
          </a:r>
          <a:endParaRPr lang="en-US" sz="2000" b="1" kern="1200" dirty="0">
            <a:solidFill>
              <a:schemeClr val="tx1"/>
            </a:solidFill>
          </a:endParaRPr>
        </a:p>
        <a:p>
          <a:pPr lvl="0" algn="l" defTabSz="889000">
            <a:lnSpc>
              <a:spcPct val="90000"/>
            </a:lnSpc>
            <a:spcBef>
              <a:spcPct val="0"/>
            </a:spcBef>
            <a:spcAft>
              <a:spcPct val="35000"/>
            </a:spcAft>
          </a:pPr>
          <a:r>
            <a:rPr lang="en-US" sz="2000" b="1" kern="1200" dirty="0" smtClean="0">
              <a:solidFill>
                <a:schemeClr val="tx1"/>
              </a:solidFill>
            </a:rPr>
            <a:t>*Barriers to access and conflicts of interest</a:t>
          </a:r>
          <a:endParaRPr lang="en-US" sz="2000" b="1" kern="1200" dirty="0">
            <a:solidFill>
              <a:schemeClr val="tx1"/>
            </a:solidFill>
          </a:endParaRPr>
        </a:p>
      </dsp:txBody>
      <dsp:txXfrm>
        <a:off x="4918745" y="659374"/>
        <a:ext cx="1890041" cy="48722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9136B9-ABA0-404A-BFEA-67A061595A8C}">
      <dsp:nvSpPr>
        <dsp:cNvPr id="0" name=""/>
        <dsp:cNvSpPr/>
      </dsp:nvSpPr>
      <dsp:spPr>
        <a:xfrm>
          <a:off x="0" y="706423"/>
          <a:ext cx="2520652" cy="151239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Data may be out of date</a:t>
          </a:r>
          <a:endParaRPr lang="en-US" sz="2400" kern="1200" dirty="0">
            <a:solidFill>
              <a:schemeClr val="tx1"/>
            </a:solidFill>
          </a:endParaRPr>
        </a:p>
      </dsp:txBody>
      <dsp:txXfrm>
        <a:off x="0" y="706423"/>
        <a:ext cx="2520652" cy="1512391"/>
      </dsp:txXfrm>
    </dsp:sp>
    <dsp:sp modelId="{00315F4C-E1FA-415E-810A-8DD75E424C6A}">
      <dsp:nvSpPr>
        <dsp:cNvPr id="0" name=""/>
        <dsp:cNvSpPr/>
      </dsp:nvSpPr>
      <dsp:spPr>
        <a:xfrm>
          <a:off x="2772717" y="706423"/>
          <a:ext cx="2520652" cy="151239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solidFill>
                <a:schemeClr val="tx1"/>
              </a:solidFill>
            </a:rPr>
            <a:t>May have outdated  definitions, diagnoses, vocabulary</a:t>
          </a:r>
        </a:p>
      </dsp:txBody>
      <dsp:txXfrm>
        <a:off x="2772717" y="706423"/>
        <a:ext cx="2520652" cy="1512391"/>
      </dsp:txXfrm>
    </dsp:sp>
    <dsp:sp modelId="{6A979197-FD1A-4F71-B8C4-F71172898FBB}">
      <dsp:nvSpPr>
        <dsp:cNvPr id="0" name=""/>
        <dsp:cNvSpPr/>
      </dsp:nvSpPr>
      <dsp:spPr>
        <a:xfrm>
          <a:off x="5545434" y="706423"/>
          <a:ext cx="2520652" cy="151239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No control over type of data collected</a:t>
          </a:r>
        </a:p>
      </dsp:txBody>
      <dsp:txXfrm>
        <a:off x="5545434" y="706423"/>
        <a:ext cx="2520652" cy="1512391"/>
      </dsp:txXfrm>
    </dsp:sp>
    <dsp:sp modelId="{1B502193-E77B-4CBA-90F1-E3DBFFA5A3FA}">
      <dsp:nvSpPr>
        <dsp:cNvPr id="0" name=""/>
        <dsp:cNvSpPr/>
      </dsp:nvSpPr>
      <dsp:spPr>
        <a:xfrm>
          <a:off x="0" y="2470880"/>
          <a:ext cx="2520652" cy="151239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Missing data</a:t>
          </a:r>
        </a:p>
      </dsp:txBody>
      <dsp:txXfrm>
        <a:off x="0" y="2470880"/>
        <a:ext cx="2520652" cy="1512391"/>
      </dsp:txXfrm>
    </dsp:sp>
    <dsp:sp modelId="{66CD1108-3E45-49C9-8866-11834AA10E8E}">
      <dsp:nvSpPr>
        <dsp:cNvPr id="0" name=""/>
        <dsp:cNvSpPr/>
      </dsp:nvSpPr>
      <dsp:spPr>
        <a:xfrm>
          <a:off x="2772717" y="2470880"/>
          <a:ext cx="2520652" cy="151239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Complicated coding, weighting</a:t>
          </a:r>
        </a:p>
      </dsp:txBody>
      <dsp:txXfrm>
        <a:off x="2772717" y="2470880"/>
        <a:ext cx="2520652" cy="1512391"/>
      </dsp:txXfrm>
    </dsp:sp>
    <dsp:sp modelId="{97026CC5-BE36-440D-9BB9-A135BDC88036}">
      <dsp:nvSpPr>
        <dsp:cNvPr id="0" name=""/>
        <dsp:cNvSpPr/>
      </dsp:nvSpPr>
      <dsp:spPr>
        <a:xfrm>
          <a:off x="5545434" y="2470880"/>
          <a:ext cx="2520652" cy="151239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Lack of documentation from original study</a:t>
          </a:r>
        </a:p>
      </dsp:txBody>
      <dsp:txXfrm>
        <a:off x="5545434" y="2470880"/>
        <a:ext cx="2520652" cy="151239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BlockDescendingList">
  <dgm:title val=""/>
  <dgm:desc val=""/>
  <dgm:catLst>
    <dgm:cat type="list" pri="185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13" srcId="10" destId="11" srcOrd="0" destOrd="0"/>
        <dgm:cxn modelId="14" srcId="10" destId="12" srcOrd="0" destOrd="0"/>
        <dgm:cxn modelId="50" srcId="0" destId="20" srcOrd="1" destOrd="0"/>
        <dgm:cxn modelId="23" srcId="20" destId="21" srcOrd="0" destOrd="0"/>
        <dgm:cxn modelId="24" srcId="20" destId="22" srcOrd="0" destOrd="0"/>
        <dgm:cxn modelId="60" srcId="0" destId="30" srcOrd="2" destOrd="0"/>
        <dgm:cxn modelId="33" srcId="30" destId="31" srcOrd="0" destOrd="0"/>
        <dgm:cxn modelId="34" srcId="30" destId="32"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70">
          <dgm:prSet phldr="1"/>
        </dgm:pt>
      </dgm:ptLst>
      <dgm:cxnLst>
        <dgm:cxn modelId="40" srcId="0" destId="10" srcOrd="0" destOrd="0"/>
        <dgm:cxn modelId="50" srcId="0" destId="20" srcOrd="1" destOrd="0"/>
        <dgm:cxn modelId="60" srcId="0" destId="30" srcOrd="2" destOrd="0"/>
        <dgm:cxn modelId="80" srcId="0" destId="7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axis="ch" ptType="node" func="cnt" op="equ" val="1">
        <dgm:alg type="composite">
          <dgm:param type="ar" val="0.5516"/>
        </dgm:alg>
        <dgm:choose name="Name3">
          <dgm:if name="Name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if>
          <dgm:else name="Name5">
            <dgm:constrLst>
              <dgm:constr type="primFontSz" for="des" forName="childText_1" val="65"/>
              <dgm:constr type="primFontSz" for="des" forName="parentText_1" val="65"/>
              <dgm:constr type="primFontSz" for="des" forName="childText_1" refType="primFontSz" refFor="des" refForName="parentText_1" op="lte"/>
              <dgm:constr type="l" for="ch" forName="accentShape_1" refType="w" fact="0"/>
              <dgm:constr type="t" for="ch" forName="accentShape_1" refType="h" fact="0"/>
              <dgm:constr type="w" for="ch" forName="accentShape_1" refType="w" fact="0.7146"/>
              <dgm:constr type="h" for="ch" forName="accentShape_1" refType="h" fact="0.9952"/>
              <dgm:constr type="l" for="ch" forName="parentText_1" refType="w" fact="0.513"/>
              <dgm:constr type="t" for="ch" forName="parentText_1" refType="h" fact="0"/>
              <dgm:constr type="w" for="ch" forName="parentText_1" refType="w" refFor="ch" refForName="accentShape_1" fact="0.26"/>
              <dgm:constr type="h" for="ch" forName="parentText_1"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Lst>
          </dgm:else>
        </dgm:choose>
      </dgm:if>
      <dgm:if name="Name6" axis="ch" ptType="node" func="cnt" op="equ" val="2">
        <dgm:alg type="composite">
          <dgm:param type="ar" val="0.9804"/>
        </dgm:alg>
        <dgm:choose name="Name7">
          <dgm:if name="Name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2" refType="w" fact="0.4393"/>
              <dgm:constr type="t" for="ch" forName="accentShape_2" refType="h" fact="0.1192"/>
              <dgm:constr type="w" for="ch" forName="accentShape_2" refType="w" fact="0.4021"/>
              <dgm:constr type="h" for="ch" forName="accentShape_2" refType="h" fact="0.876"/>
              <dgm:constr type="l" for="ch" forName="accentShape_1" refType="w" fact="0"/>
              <dgm:constr type="t" for="ch" forName="accentShape_1" refType="h" fact="0"/>
              <dgm:constr type="w" for="ch" forName="accentShape_1" refType="w" fact="0.4021"/>
              <dgm:constr type="h" for="ch" forName="accentShape_1" refType="h" fact="0.9952"/>
              <dgm:constr type="l" for="ch" forName="parentText_1" refType="w" fact="0.2946"/>
              <dgm:constr type="t" for="ch" forName="parentText_1" refType="h" fact="0"/>
              <dgm:constr type="w" for="ch" forName="parentText_1" refType="w" refFor="ch" refForName="accentShape_1" fact="0.26"/>
              <dgm:constr type="h" for="ch" forName="parentText_1" refType="h" fact="0.78"/>
              <dgm:constr type="l" for="ch" forName="parentText_2" refType="w" fact="0.7339"/>
              <dgm:constr type="t" for="ch" forName="parentText_2" refType="h" fact="0.1192"/>
              <dgm:constr type="w" for="ch" forName="parentText_2" refType="w" refFor="ch" refForName="accentShape_1" fact="0.26"/>
              <dgm:constr type="h" for="ch" forName="parentText_2" refType="h" fact="0.78"/>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4393"/>
              <dgm:constr type="t" for="ch" forName="childText_2" refType="h" fact="0.1192"/>
              <dgm:constr type="w" for="ch" forName="childText_2" refType="w" refFor="ch" refForName="accentShape_2" fact="0.71"/>
              <dgm:constr type="h" for="ch" forName="childText_2" refType="h" fact="0.8808"/>
            </dgm:constrLst>
          </dgm:if>
          <dgm:else name="Name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parentText_2" refType="primFontSz" refFor="des" refForName="parentText_1" op="equ"/>
              <dgm:constr type="primFontSz" for="des" forName="childText_2" refType="primFontSz" refFor="des" refForName="childText_1" op="equ"/>
              <dgm:constr type="l" for="ch" forName="accentShape_1" refType="w" fact="0.4393"/>
              <dgm:constr type="t" for="ch" forName="accentShape_2" refType="h" fact="0.1192"/>
              <dgm:constr type="w" for="ch" forName="accentShape_2" refType="w" fact="0.4021"/>
              <dgm:constr type="h" for="ch" forName="accentShape_2" refType="h" fact="0.876"/>
              <dgm:constr type="l" for="ch" forName="accentShape_2" refType="w" fact="0"/>
              <dgm:constr type="t" for="ch" forName="accentShape_1" refType="h" fact="0"/>
              <dgm:constr type="w" for="ch" forName="accentShape_1" refType="w" fact="0.4021"/>
              <dgm:constr type="h" for="ch" forName="accentShape_1" refType="h" fact="0.9952"/>
              <dgm:constr type="l" for="ch" forName="parentText_2" refType="w" fact="0.2946"/>
              <dgm:constr type="t" for="ch" forName="parentText_1" refType="h" fact="0"/>
              <dgm:constr type="w" for="ch" forName="parentText_1" refType="w" refFor="ch" refForName="accentShape_1" fact="0.26"/>
              <dgm:constr type="h" for="ch" forName="parentText_1" refType="h" fact="0.78"/>
              <dgm:constr type="l" for="ch" forName="parentText_1" refType="w" fact="0.7339"/>
              <dgm:constr type="t" for="ch" forName="parentText_2" refType="h" fact="0.1192"/>
              <dgm:constr type="w" for="ch" forName="parentText_2" refType="w" refFor="ch" refForName="accentShape_1" fact="0.26"/>
              <dgm:constr type="h" for="ch" forName="parentText_2" refType="h" fact="0.78"/>
              <dgm:constr type="l" for="ch" forName="childText_2" refType="w" fact="0"/>
              <dgm:constr type="t" for="ch" forName="childText_1" refType="h" fact="0"/>
              <dgm:constr type="w" for="ch" forName="childText_1" refType="w" refFor="ch" refForName="accentShape_1" fact="0.71"/>
              <dgm:constr type="h" for="ch" forName="childText_1" refType="h"/>
              <dgm:constr type="l" for="ch" forName="childText_1" refType="w" fact="0.4393"/>
              <dgm:constr type="t" for="ch" forName="childText_2" refType="h" fact="0.1192"/>
              <dgm:constr type="w" for="ch" forName="childText_2" refType="w" refFor="ch" refForName="accentShape_2" fact="0.71"/>
              <dgm:constr type="h" for="ch" forName="childText_2" refType="h" fact="0.8808"/>
            </dgm:constrLst>
          </dgm:else>
        </dgm:choose>
      </dgm:if>
      <dgm:if name="Name10" axis="ch" ptType="node" func="cnt" op="equ" val="3">
        <dgm:alg type="composite">
          <dgm:param type="ar" val="1.4097"/>
        </dgm:alg>
        <dgm:choose name="Name11">
          <dgm:if name="Name12"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1"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3" refType="w" fact="0.6101"/>
              <dgm:constr type="t" for="ch" forName="accentShape_3" refType="h" fact="0.2457"/>
              <dgm:constr type="w" for="ch" forName="accentShape_3" refType="w" fact="0.2796"/>
              <dgm:constr type="h" for="ch" forName="accentShape_3" refType="h" fact="0.7499"/>
              <dgm:constr type="l" for="ch" forName="parentText_1"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3" refType="w" fact="0.6101"/>
              <dgm:constr type="t" for="ch" forName="childText_3" refType="h" fact="0.2457"/>
              <dgm:constr type="w" for="ch" forName="childText_3" refType="w" refFor="ch" refForName="accentShape_3" fact="0.71"/>
              <dgm:constr type="h" for="ch" forName="childText_3" refType="h" fact="0.7543"/>
            </dgm:constrLst>
          </dgm:if>
          <dgm:else name="Name13">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parentText_2" refType="primFontSz" refFor="des" refForName="parentText_1" op="equ"/>
              <dgm:constr type="primFontSz" for="des" forName="parentText_3"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l" for="ch" forName="accentShape_3" refType="w" fact="0"/>
              <dgm:constr type="t" for="ch" forName="accentShape_1" refType="h" fact="0"/>
              <dgm:constr type="w" for="ch" forName="accentShape_1" refType="w" fact="0.2796"/>
              <dgm:constr type="h" for="ch" forName="accentShape_1" refType="h" fact="0.9952"/>
              <dgm:constr type="l" for="ch" forName="accentShape_2" refType="w" fact="0.3055"/>
              <dgm:constr type="t" for="ch" forName="accentShape_2" refType="h" fact="0.1192"/>
              <dgm:constr type="w" for="ch" forName="accentShape_2" refType="w" fact="0.2796"/>
              <dgm:constr type="h" for="ch" forName="accentShape_2" refType="h" fact="0.876"/>
              <dgm:constr type="l" for="ch" forName="accentShape_1" refType="w" fact="0.6101"/>
              <dgm:constr type="t" for="ch" forName="accentShape_3" refType="h" fact="0.2457"/>
              <dgm:constr type="w" for="ch" forName="accentShape_3" refType="w" fact="0.2796"/>
              <dgm:constr type="h" for="ch" forName="accentShape_3" refType="h" fact="0.7499"/>
              <dgm:constr type="l" for="ch" forName="parentText_3" refType="w" fact="0.2"/>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5055"/>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1" refType="w" fact="0.8101"/>
              <dgm:constr type="t" for="ch" forName="parentText_3" refType="h" fact="0.2457"/>
              <dgm:constr type="w" for="ch" forName="parentText_3" refType="w" refFor="ch" refForName="accentShape_3" fact="0.26"/>
              <dgm:constr type="h" for="ch" forName="parentText_3" refType="h" refFor="ch" refForName="accentShape_3" fact="0.9"/>
              <dgm:constr type="l" for="ch" forName="childText_3" refType="w" fact="0"/>
              <dgm:constr type="t" for="ch" forName="childText_1" refType="h" fact="0"/>
              <dgm:constr type="w" for="ch" forName="childText_1" refType="w" refFor="ch" refForName="accentShape_1" fact="0.71"/>
              <dgm:constr type="h" for="ch" forName="childText_1" refType="h"/>
              <dgm:constr type="l" for="ch" forName="childText_2" refType="w" fact="0.3055"/>
              <dgm:constr type="t" for="ch" forName="childText_2" refType="h" fact="0.1192"/>
              <dgm:constr type="w" for="ch" forName="childText_2" refType="w" refFor="ch" refForName="accentShape_2" fact="0.71"/>
              <dgm:constr type="h" for="ch" forName="childText_2" refType="h" fact="0.8808"/>
              <dgm:constr type="l" for="ch" forName="childText_1" refType="w" fact="0.6101"/>
              <dgm:constr type="t" for="ch" forName="childText_3" refType="h" fact="0.2457"/>
              <dgm:constr type="w" for="ch" forName="childText_3" refType="w" refFor="ch" refForName="accentShape_3" fact="0.71"/>
              <dgm:constr type="h" for="ch" forName="childText_3" refType="h" fact="0.7543"/>
            </dgm:constrLst>
          </dgm:else>
        </dgm:choose>
      </dgm:if>
      <dgm:if name="Name14" axis="ch" ptType="node" func="cnt" op="equ" val="4">
        <dgm:alg type="composite">
          <dgm:param type="ar" val="1.8305"/>
        </dgm:alg>
        <dgm:choose name="Name15">
          <dgm:if name="Name16"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1" refType="w" fact="0"/>
              <dgm:constr type="t" for="ch" forName="accentShape_1" refType="h" fact="0"/>
              <dgm:constr type="w" for="ch" forName="accentShape_1" refType="w" fact="0.2153"/>
              <dgm:constr type="h" for="ch" forName="accentShape_1" refType="h" fact="0.9952"/>
              <dgm:constr type="l" for="ch" forName="accentShape_2" refType="w" fact="0.2353"/>
              <dgm:constr type="t" for="ch" forName="accentShape_2" refType="h" fact="0.1192"/>
              <dgm:constr type="w" for="ch" forName="accentShape_2" refType="w" fact="0.2153"/>
              <dgm:constr type="h" for="ch" forName="accentShape_2" refType="h" fact="0.876"/>
              <dgm:constr type="l" for="ch" forName="accentShape_3" refType="w" fact="0.4699"/>
              <dgm:constr type="t" for="ch" forName="accentShape_3" refType="h" fact="0.2457"/>
              <dgm:constr type="w" for="ch" forName="accentShape_3" refType="w" fact="0.2153"/>
              <dgm:constr type="h" for="ch" forName="accentShape_3" refType="h" fact="0.7495"/>
              <dgm:constr type="l" for="ch" forName="accentShape_4" refType="w" fact="0.6997"/>
              <dgm:constr type="t" for="ch" forName="accentShape_4" refType="h" fact="0.3696"/>
              <dgm:constr type="w" for="ch" forName="accentShape_4" refType="w" fact="0.2153"/>
              <dgm:constr type="h" for="ch" forName="accentShape_4" refType="h" fact="0.6256"/>
              <dgm:constr type="l" for="ch" forName="parentText_1"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3"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2353"/>
              <dgm:constr type="t" for="ch" forName="childText_2" refType="h" fact="0.1192"/>
              <dgm:constr type="w" for="ch" forName="childText_2" refType="w" refFor="ch" refForName="accentShape_2" fact="0.71"/>
              <dgm:constr type="h" for="ch" forName="childText_2" refType="h" fact="0.8808"/>
              <dgm:constr type="l" for="ch" forName="childText_3" refType="w" fact="0.4699"/>
              <dgm:constr type="t" for="ch" forName="childText_3" refType="h" fact="0.2457"/>
              <dgm:constr type="w" for="ch" forName="childText_3" refType="w" refFor="ch" refForName="accentShape_3" fact="0.71"/>
              <dgm:constr type="h" for="ch" forName="childText_3" refType="h" fact="0.7543"/>
              <dgm:constr type="l" for="ch" forName="childText_4" refType="w" fact="0.6997"/>
              <dgm:constr type="t" for="ch" forName="childText_4" refType="h" fact="0.3696"/>
              <dgm:constr type="w" for="ch" forName="childText_4" refType="w" refFor="ch" refForName="accentShape_4" fact="0.71"/>
              <dgm:constr type="h" for="ch" forName="childText_4" refType="h" fact="0.6261"/>
            </dgm:constrLst>
          </dgm:if>
          <dgm:else name="Name17">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l" for="ch" forName="accentShape_4" refType="w" fact="0"/>
              <dgm:constr type="t" for="ch" forName="accentShape_1" refType="h" fact="0"/>
              <dgm:constr type="w" for="ch" forName="accentShape_1" refType="w" fact="0.2153"/>
              <dgm:constr type="h" for="ch" forName="accentShape_1" refType="h" fact="0.9952"/>
              <dgm:constr type="l" for="ch" forName="accentShape_3" refType="w" fact="0.2353"/>
              <dgm:constr type="t" for="ch" forName="accentShape_2" refType="h" fact="0.1192"/>
              <dgm:constr type="w" for="ch" forName="accentShape_2" refType="w" fact="0.2153"/>
              <dgm:constr type="h" for="ch" forName="accentShape_2" refType="h" fact="0.876"/>
              <dgm:constr type="l" for="ch" forName="accentShape_2" refType="w" fact="0.4699"/>
              <dgm:constr type="t" for="ch" forName="accentShape_3" refType="h" fact="0.2457"/>
              <dgm:constr type="w" for="ch" forName="accentShape_3" refType="w" fact="0.2153"/>
              <dgm:constr type="h" for="ch" forName="accentShape_3" refType="h" fact="0.7495"/>
              <dgm:constr type="l" for="ch" forName="accentShape_1" refType="w" fact="0.6997"/>
              <dgm:constr type="t" for="ch" forName="accentShape_4" refType="h" fact="0.3696"/>
              <dgm:constr type="w" for="ch" forName="accentShape_4" refType="w" fact="0.2153"/>
              <dgm:constr type="h" for="ch" forName="accentShape_4" refType="h" fact="0.6256"/>
              <dgm:constr type="l" for="ch" forName="parentText_4" refType="w" fact="0.16"/>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3" refType="w" fact="0.3953"/>
              <dgm:constr type="t" for="ch" forName="parentText_2" refType="h" fact="0.1192"/>
              <dgm:constr type="w" for="ch" forName="parentText_2" refType="w" refFor="ch" refForName="accentShape_2" fact="0.26"/>
              <dgm:constr type="h" for="ch" forName="parentText_2" refType="h" refFor="ch" refForName="accentShape_2" fact="0.9"/>
              <dgm:constr type="l" for="ch" forName="parentText_2" refType="w" fact="0.629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1" refType="w" fact="0.8597"/>
              <dgm:constr type="t" for="ch" forName="parentText_4" refType="h" fact="0.3696"/>
              <dgm:constr type="w" for="ch" forName="parentText_4" refType="w" refFor="ch" refForName="accentShape_4" fact="0.26"/>
              <dgm:constr type="h" for="ch" forName="parentText_4" refType="h" refFor="ch" refForName="accentShape_4" fact="0.9"/>
              <dgm:constr type="l" for="ch" forName="childText_4" refType="w" fact="0"/>
              <dgm:constr type="t" for="ch" forName="childText_1" refType="h" fact="0"/>
              <dgm:constr type="w" for="ch" forName="childText_1" refType="w" refFor="ch" refForName="accentShape_1" fact="0.71"/>
              <dgm:constr type="h" for="ch" forName="childText_1" refType="h"/>
              <dgm:constr type="l" for="ch" forName="childText_3" refType="w" fact="0.2353"/>
              <dgm:constr type="t" for="ch" forName="childText_2" refType="h" fact="0.1192"/>
              <dgm:constr type="w" for="ch" forName="childText_2" refType="w" refFor="ch" refForName="accentShape_2" fact="0.71"/>
              <dgm:constr type="h" for="ch" forName="childText_2" refType="h" fact="0.8808"/>
              <dgm:constr type="l" for="ch" forName="childText_2" refType="w" fact="0.4699"/>
              <dgm:constr type="t" for="ch" forName="childText_3" refType="h" fact="0.2457"/>
              <dgm:constr type="w" for="ch" forName="childText_3" refType="w" refFor="ch" refForName="accentShape_3" fact="0.71"/>
              <dgm:constr type="h" for="ch" forName="childText_3" refType="h" fact="0.7543"/>
              <dgm:constr type="l" for="ch" forName="childText_1" refType="w" fact="0.6997"/>
              <dgm:constr type="t" for="ch" forName="childText_4" refType="h" fact="0.3696"/>
              <dgm:constr type="w" for="ch" forName="childText_4" refType="w" refFor="ch" refForName="accentShape_4" fact="0.71"/>
              <dgm:constr type="h" for="ch" forName="childText_4" refType="h" fact="0.6261"/>
            </dgm:constrLst>
          </dgm:else>
        </dgm:choose>
      </dgm:if>
      <dgm:if name="Name18" axis="ch" ptType="node" func="cnt" op="equ" val="5">
        <dgm:alg type="composite">
          <dgm:param type="ar" val="2.0125"/>
        </dgm:alg>
        <dgm:choose name="Name19">
          <dgm:if name="Name20"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1" refType="w" fact="0"/>
              <dgm:constr type="t" for="ch" forName="accentShape_1" refType="h" fact="0"/>
              <dgm:constr type="w" for="ch" forName="accentShape_1" refType="w" fact="0.1759"/>
              <dgm:constr type="h" for="ch" forName="accentShape_1" refType="h" fact="0.9952"/>
              <dgm:constr type="l" for="ch" forName="accentShape_2"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4" refType="w" fact="0.5759"/>
              <dgm:constr type="t" for="ch" forName="accentShape_4" refType="h" fact="0.3739"/>
              <dgm:constr type="w" for="ch" forName="accentShape_4" refType="w" fact="0.1759"/>
              <dgm:constr type="h" for="ch" forName="accentShape_4" refType="h" fact="0.6217"/>
              <dgm:constr type="l" for="ch" forName="accentShape_5" refType="w" fact="0.7679"/>
              <dgm:constr type="t" for="ch" forName="accentShape_5" refType="h" fact="0.5"/>
              <dgm:constr type="w" for="ch" forName="accentShape_5" refType="w" fact="0.1759"/>
              <dgm:constr type="h" for="ch" forName="accentShape_5" refType="h" fact="0.4956"/>
              <dgm:constr type="l" for="ch" forName="parentText_1"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4"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5"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1" refType="w" fact="0"/>
              <dgm:constr type="t" for="ch" forName="childText_1" refType="h" fact="0"/>
              <dgm:constr type="w" for="ch" forName="childText_1" refType="w" refFor="ch" refForName="accentShape_1" fact="0.71"/>
              <dgm:constr type="h" for="ch" forName="childText_1" refType="h"/>
              <dgm:constr type="l" for="ch" forName="childText_2"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4" refType="w" fact="0.5759"/>
              <dgm:constr type="t" for="ch" forName="childText_4" refType="h" fact="0.3739"/>
              <dgm:constr type="w" for="ch" forName="childText_4" refType="w" refFor="ch" refForName="accentShape_4" fact="0.71"/>
              <dgm:constr type="h" for="ch" forName="childText_4" refType="h" fact="0.6217"/>
              <dgm:constr type="l" for="ch" forName="childText_5" refType="w" fact="0.7679"/>
              <dgm:constr type="t" for="ch" forName="childText_5" refType="h" fact="0.5001"/>
              <dgm:constr type="w" for="ch" forName="childText_5" refType="w" refFor="ch" refForName="accentShape_5" fact="0.71"/>
              <dgm:constr type="h" for="ch" forName="childText_5" refType="h" fact="0.4956"/>
            </dgm:constrLst>
          </dgm:if>
          <dgm:else name="Name21">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l" for="ch" forName="accentShape_5" refType="w" fact="0"/>
              <dgm:constr type="t" for="ch" forName="accentShape_1" refType="h" fact="0"/>
              <dgm:constr type="w" for="ch" forName="accentShape_1" refType="w" fact="0.1759"/>
              <dgm:constr type="h" for="ch" forName="accentShape_1" refType="h" fact="0.9952"/>
              <dgm:constr type="l" for="ch" forName="accentShape_4" refType="w" fact="0.192"/>
              <dgm:constr type="t" for="ch" forName="accentShape_2" refType="h" fact="0.1196"/>
              <dgm:constr type="w" for="ch" forName="accentShape_2" refType="w" fact="0.1759"/>
              <dgm:constr type="h" for="ch" forName="accentShape_2" refType="h" fact="0.876"/>
              <dgm:constr type="l" for="ch" forName="accentShape_3" refType="w" fact="0.384"/>
              <dgm:constr type="t" for="ch" forName="accentShape_3" refType="h" fact="0.2457"/>
              <dgm:constr type="w" for="ch" forName="accentShape_3" refType="w" fact="0.1759"/>
              <dgm:constr type="h" for="ch" forName="accentShape_3" refType="h" fact="0.7499"/>
              <dgm:constr type="l" for="ch" forName="accentShape_2" refType="w" fact="0.5759"/>
              <dgm:constr type="t" for="ch" forName="accentShape_4" refType="h" fact="0.3739"/>
              <dgm:constr type="w" for="ch" forName="accentShape_4" refType="w" fact="0.1759"/>
              <dgm:constr type="h" for="ch" forName="accentShape_4" refType="h" fact="0.6217"/>
              <dgm:constr type="l" for="ch" forName="accentShape_1" refType="w" fact="0.7679"/>
              <dgm:constr type="t" for="ch" forName="accentShape_5" refType="h" fact="0.5"/>
              <dgm:constr type="w" for="ch" forName="accentShape_5" refType="w" fact="0.1759"/>
              <dgm:constr type="h" for="ch" forName="accentShape_5" refType="h" fact="0.4956"/>
              <dgm:constr type="l" for="ch" forName="parentText_5" refType="w" fact="0.12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4" refType="w" fact="0.317"/>
              <dgm:constr type="t" for="ch" forName="parentText_2" refType="h" fact="0.1196"/>
              <dgm:constr type="w" for="ch" forName="parentText_2" refType="w" refFor="ch" refForName="accentShape_2" fact="0.26"/>
              <dgm:constr type="h" for="ch" forName="parentText_2" refType="h" refFor="ch" refForName="accentShape_2" fact="0.9"/>
              <dgm:constr type="l" for="ch" forName="parentText_3" refType="w" fact="0.509"/>
              <dgm:constr type="t" for="ch" forName="parentText_3" refType="h" fact="0.2457"/>
              <dgm:constr type="w" for="ch" forName="parentText_3" refType="w" refFor="ch" refForName="accentShape_3" fact="0.26"/>
              <dgm:constr type="h" for="ch" forName="parentText_3" refType="h" refFor="ch" refForName="accentShape_3" fact="0.9"/>
              <dgm:constr type="l" for="ch" forName="parentText_2" refType="w" fact="0.7009"/>
              <dgm:constr type="t" for="ch" forName="parentText_4" refType="h" fact="0.3739"/>
              <dgm:constr type="w" for="ch" forName="parentText_4" refType="w" refFor="ch" refForName="accentShape_4" fact="0.26"/>
              <dgm:constr type="h" for="ch" forName="parentText_4" refType="h" refFor="ch" refForName="accentShape_4" fact="0.9"/>
              <dgm:constr type="l" for="ch" forName="parentText_1" refType="w" fact="0.8929"/>
              <dgm:constr type="t" for="ch" forName="parentText_5" refType="h" fact="0.5"/>
              <dgm:constr type="w" for="ch" forName="parentText_5" refType="w" refFor="ch" refForName="accentShape_5" fact="0.26"/>
              <dgm:constr type="h" for="ch" forName="parentText_5" refType="h" refFor="ch" refForName="accentShape_5" fact="0.9"/>
              <dgm:constr type="l" for="ch" forName="childText_5" refType="w" fact="0"/>
              <dgm:constr type="t" for="ch" forName="childText_1" refType="h" fact="0"/>
              <dgm:constr type="w" for="ch" forName="childText_1" refType="w" refFor="ch" refForName="accentShape_1" fact="0.71"/>
              <dgm:constr type="h" for="ch" forName="childText_1" refType="h"/>
              <dgm:constr type="l" for="ch" forName="childText_4" refType="w" fact="0.192"/>
              <dgm:constr type="t" for="ch" forName="childText_2" refType="h" fact="0.1192"/>
              <dgm:constr type="w" for="ch" forName="childText_2" refType="w" refFor="ch" refForName="accentShape_2" fact="0.71"/>
              <dgm:constr type="h" for="ch" forName="childText_2" refType="h" fact="0.876"/>
              <dgm:constr type="l" for="ch" forName="childText_3" refType="w" fact="0.384"/>
              <dgm:constr type="t" for="ch" forName="childText_3" refType="h" fact="0.2457"/>
              <dgm:constr type="w" for="ch" forName="childText_3" refType="w" refFor="ch" refForName="accentShape_3" fact="0.71"/>
              <dgm:constr type="h" for="ch" forName="childText_3" refType="h" fact="0.7499"/>
              <dgm:constr type="l" for="ch" forName="childText_2" refType="w" fact="0.5759"/>
              <dgm:constr type="t" for="ch" forName="childText_4" refType="h" fact="0.3739"/>
              <dgm:constr type="w" for="ch" forName="childText_4" refType="w" refFor="ch" refForName="accentShape_4" fact="0.71"/>
              <dgm:constr type="h" for="ch" forName="childText_4" refType="h" fact="0.6261"/>
              <dgm:constr type="l" for="ch" forName="childText_1" refType="w" fact="0.7679"/>
              <dgm:constr type="t" for="ch" forName="childText_5" refType="h" fact="0.5001"/>
              <dgm:constr type="w" for="ch" forName="childText_5" refType="w" refFor="ch" refForName="accentShape_5" fact="0.71"/>
              <dgm:constr type="h" for="ch" forName="childText_5" refType="h" fact="0.4999"/>
            </dgm:constrLst>
          </dgm:else>
        </dgm:choose>
      </dgm:if>
      <dgm:if name="Name22" axis="ch" ptType="node" func="cnt" op="equ" val="6">
        <dgm:alg type="composite">
          <dgm:param type="ar" val="2.4006"/>
        </dgm:alg>
        <dgm:shape xmlns:r="http://schemas.openxmlformats.org/officeDocument/2006/relationships" r:blip="">
          <dgm:adjLst/>
        </dgm:shape>
        <dgm:choose name="Name23">
          <dgm:if name="Name24"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1" refType="w" fact="0"/>
              <dgm:constr type="t" for="ch" forName="accentShape_1" refType="h" fact="0"/>
              <dgm:constr type="w" for="ch" forName="accentShape_1" refType="w" fact="0.1473"/>
              <dgm:constr type="h" for="ch" forName="accentShape_1" refType="h"/>
              <dgm:constr type="l" for="ch" forName="accentShape_2" refType="w" fact="0.1608"/>
              <dgm:constr type="t" for="ch" forName="accentShape_2" refType="h" fact="0.1"/>
              <dgm:constr type="w" for="ch" forName="accentShape_2" refType="w" fact="0.1473"/>
              <dgm:constr type="h" for="ch" forName="accentShape_2" refType="h" fact="0.9"/>
              <dgm:constr type="l" for="ch" forName="accentShape_3" refType="w" fact="0.3216"/>
              <dgm:constr type="t" for="ch" forName="accentShape_3" refType="h" fact="0.2"/>
              <dgm:constr type="w" for="ch" forName="accentShape_3" refType="w" fact="0.1473"/>
              <dgm:constr type="h" for="ch" forName="accentShape_3" refType="h" fact="0.8"/>
              <dgm:constr type="l" for="ch" forName="accentShape_4" refType="w" fact="0.4824"/>
              <dgm:constr type="t" for="ch" forName="accentShape_4" refType="h" fact="0.3"/>
              <dgm:constr type="w" for="ch" forName="accentShape_4" refType="w" fact="0.1473"/>
              <dgm:constr type="h" for="ch" forName="accentShape_4" refType="h" fact="0.7"/>
              <dgm:constr type="l" for="ch" forName="accentShape_5" refType="w" fact="0.6432"/>
              <dgm:constr type="t" for="ch" forName="accentShape_5" refType="h" fact="0.4"/>
              <dgm:constr type="w" for="ch" forName="accentShape_5" refType="w" fact="0.1473"/>
              <dgm:constr type="h" for="ch" forName="accentShape_5" refType="h" fact="0.6"/>
              <dgm:constr type="l" for="ch" forName="accentShape_6" refType="w" fact="0.8056"/>
              <dgm:constr type="t" for="ch" forName="accentShape_6" refType="h" fact="0.5"/>
              <dgm:constr type="w" for="ch" forName="accentShape_6" refType="w" fact="0.1473"/>
              <dgm:constr type="h" for="ch" forName="accentShape_6" refType="h" fact="0.5"/>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3"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4"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5"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6"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1"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3"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4"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5"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6" refType="w" fact="0.9101"/>
              <dgm:constr type="t" for="ch" forName="parentText_6" refType="h" fact="0.5"/>
              <dgm:constr type="w" for="ch" forName="parentText_6" refType="w" refFor="ch" refForName="accentShape_6" fact="0.26"/>
              <dgm:constr type="h" for="ch" forName="parentText_6" refType="h" refFor="ch" refForName="accentShape_6" fact="0.9"/>
            </dgm:constrLst>
          </dgm:if>
          <dgm:else name="Name25">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l" for="ch" forName="accentShape_6" refType="w" fact="0"/>
              <dgm:constr type="t" for="ch" forName="accentShape_1" refType="h" fact="0"/>
              <dgm:constr type="w" for="ch" forName="accentShape_1" refType="w" fact="0.1473"/>
              <dgm:constr type="h" for="ch" forName="accentShape_1" refType="h"/>
              <dgm:constr type="l" for="ch" forName="accentShape_5" refType="w" fact="0.1608"/>
              <dgm:constr type="t" for="ch" forName="accentShape_2" refType="h" fact="0.1"/>
              <dgm:constr type="w" for="ch" forName="accentShape_2" refType="w" fact="0.1473"/>
              <dgm:constr type="h" for="ch" forName="accentShape_2" refType="h" fact="0.9"/>
              <dgm:constr type="l" for="ch" forName="accentShape_4" refType="w" fact="0.3216"/>
              <dgm:constr type="t" for="ch" forName="accentShape_3" refType="h" fact="0.2"/>
              <dgm:constr type="w" for="ch" forName="accentShape_3" refType="w" fact="0.1473"/>
              <dgm:constr type="h" for="ch" forName="accentShape_3" refType="h" fact="0.8"/>
              <dgm:constr type="l" for="ch" forName="accentShape_3" refType="w" fact="0.4824"/>
              <dgm:constr type="t" for="ch" forName="accentShape_4" refType="h" fact="0.3"/>
              <dgm:constr type="w" for="ch" forName="accentShape_4" refType="w" fact="0.1473"/>
              <dgm:constr type="h" for="ch" forName="accentShape_4" refType="h" fact="0.7"/>
              <dgm:constr type="l" for="ch" forName="accentShape_2" refType="w" fact="0.6432"/>
              <dgm:constr type="t" for="ch" forName="accentShape_5" refType="h" fact="0.4"/>
              <dgm:constr type="w" for="ch" forName="accentShape_5" refType="w" fact="0.1473"/>
              <dgm:constr type="h" for="ch" forName="accentShape_5" refType="h" fact="0.6"/>
              <dgm:constr type="l" for="ch" forName="accentShape_1" refType="w" fact="0.8056"/>
              <dgm:constr type="t" for="ch" forName="accentShape_6" refType="h" fact="0.5"/>
              <dgm:constr type="w" for="ch" forName="accentShape_6" refType="w" fact="0.1473"/>
              <dgm:constr type="h" for="ch" forName="accentShape_6" refType="h" fact="0.5"/>
              <dgm:constr type="l" for="ch" forName="childText_6"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5" refType="w" fact="0.1608"/>
              <dgm:constr type="t" for="ch" forName="childText_2" refType="h" fact="0.1"/>
              <dgm:constr type="w" for="ch" forName="childText_2" refType="w" refFor="ch" refForName="accentShape_2" fact="0.7"/>
              <dgm:constr type="h" for="ch" forName="childText_2" refType="h" refFor="ch" refForName="accentShape_2"/>
              <dgm:constr type="l" for="ch" forName="childText_4" refType="w" fact="0.3216"/>
              <dgm:constr type="t" for="ch" forName="childText_3" refType="h" fact="0.2"/>
              <dgm:constr type="w" for="ch" forName="childText_3" refType="w" refFor="ch" refForName="accentShape_3" fact="0.7"/>
              <dgm:constr type="h" for="ch" forName="childText_3" refType="h" refFor="ch" refForName="accentShape_3"/>
              <dgm:constr type="l" for="ch" forName="childText_3" refType="w" fact="0.4824"/>
              <dgm:constr type="t" for="ch" forName="childText_4" refType="h" fact="0.3"/>
              <dgm:constr type="w" for="ch" forName="childText_4" refType="w" refFor="ch" refForName="accentShape_4" fact="0.7"/>
              <dgm:constr type="h" for="ch" forName="childText_4" refType="h" refFor="ch" refForName="accentShape_4"/>
              <dgm:constr type="l" for="ch" forName="childText_2" refType="w" fact="0.6432"/>
              <dgm:constr type="t" for="ch" forName="childText_5" refType="h" fact="0.4"/>
              <dgm:constr type="w" for="ch" forName="childText_5" refType="w" refFor="ch" refForName="accentShape_5" fact="0.7"/>
              <dgm:constr type="h" for="ch" forName="childText_5" refType="h" refFor="ch" refForName="accentShape_5"/>
              <dgm:constr type="l" for="ch" forName="childText_1" refType="w" fact="0.8056"/>
              <dgm:constr type="t" for="ch" forName="childText_6" refType="h" fact="0.5"/>
              <dgm:constr type="w" for="ch" forName="childText_6" refType="w" refFor="ch" refForName="accentShape_6" fact="0.7"/>
              <dgm:constr type="h" for="ch" forName="childText_6" refType="h" refFor="ch" refForName="accentShape_6"/>
              <dgm:constr type="l" for="ch" forName="parentText_6" refType="w" fact="0.1045"/>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5" refType="w" fact="0.2653"/>
              <dgm:constr type="t" for="ch" forName="parentText_2" refType="h" fact="0.1"/>
              <dgm:constr type="w" for="ch" forName="parentText_2" refType="w" refFor="ch" refForName="accentShape_2" fact="0.26"/>
              <dgm:constr type="h" for="ch" forName="parentText_2" refType="h" refFor="ch" refForName="accentShape_2" fact="0.9"/>
              <dgm:constr type="l" for="ch" forName="parentText_4" refType="w" fact="0.4261"/>
              <dgm:constr type="t" for="ch" forName="parentText_3" refType="h" fact="0.2"/>
              <dgm:constr type="w" for="ch" forName="parentText_3" refType="w" refFor="ch" refForName="accentShape_3" fact="0.26"/>
              <dgm:constr type="h" for="ch" forName="parentText_3" refType="h" refFor="ch" refForName="accentShape_3" fact="0.9"/>
              <dgm:constr type="l" for="ch" forName="parentText_3" refType="w" fact="0.5869"/>
              <dgm:constr type="t" for="ch" forName="parentText_4" refType="h" fact="0.3"/>
              <dgm:constr type="w" for="ch" forName="parentText_4" refType="w" refFor="ch" refForName="accentShape_4" fact="0.26"/>
              <dgm:constr type="h" for="ch" forName="parentText_4" refType="h" refFor="ch" refForName="accentShape_4" fact="0.9"/>
              <dgm:constr type="l" for="ch" forName="parentText_2" refType="w" fact="0.7477"/>
              <dgm:constr type="t" for="ch" forName="parentText_5" refType="h" fact="0.4"/>
              <dgm:constr type="w" for="ch" forName="parentText_5" refType="w" refFor="ch" refForName="accentShape_5" fact="0.26"/>
              <dgm:constr type="h" for="ch" forName="parentText_5" refType="h" refFor="ch" refForName="accentShape_5" fact="0.9"/>
              <dgm:constr type="l" for="ch" forName="parentText_1" refType="w" fact="0.9101"/>
              <dgm:constr type="t" for="ch" forName="parentText_6" refType="h" fact="0.5"/>
              <dgm:constr type="w" for="ch" forName="parentText_6" refType="w" refFor="ch" refForName="accentShape_6" fact="0.26"/>
              <dgm:constr type="h" for="ch" forName="parentText_6" refType="h" refFor="ch" refForName="accentShape_6" fact="0.9"/>
            </dgm:constrLst>
          </dgm:else>
        </dgm:choose>
      </dgm:if>
      <dgm:else name="Name26">
        <dgm:alg type="composite">
          <dgm:param type="ar" val="2.7874"/>
        </dgm:alg>
        <dgm:shape xmlns:r="http://schemas.openxmlformats.org/officeDocument/2006/relationships" r:blip="">
          <dgm:adjLst/>
        </dgm:shape>
        <dgm:choose name="Name27">
          <dgm:if name="Name28" func="var" arg="dir" op="equ" val="norm">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1" refType="w" fact="0"/>
              <dgm:constr type="t" for="ch" forName="accentShape_1" refType="h" fact="0"/>
              <dgm:constr type="w" for="ch" forName="accentShape_1" refType="w" fact="0.1269"/>
              <dgm:constr type="h" for="ch" forName="accentShape_1" refType="h"/>
              <dgm:constr type="l" for="ch" forName="accentShape_2" refType="w" fact="0.1385"/>
              <dgm:constr type="t" for="ch" forName="accentShape_2" refType="h" fact="0.0833"/>
              <dgm:constr type="w" for="ch" forName="accentShape_2" refType="w" fact="0.1269"/>
              <dgm:constr type="h" for="ch" forName="accentShape_2" refType="h" fact="0.9165"/>
              <dgm:constr type="l" for="ch" forName="accentShape_3"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5" refType="w" fact="0.5539"/>
              <dgm:constr type="t" for="ch" forName="accentShape_5" refType="h" fact="0.3332"/>
              <dgm:constr type="w" for="ch" forName="accentShape_5" refType="w" fact="0.1269"/>
              <dgm:constr type="h" for="ch" forName="accentShape_5" refType="h" fact="0.6666"/>
              <dgm:constr type="l" for="ch" forName="accentShape_6" refType="w" fact="0.6938"/>
              <dgm:constr type="t" for="ch" forName="accentShape_6" refType="h" fact="0.4165"/>
              <dgm:constr type="w" for="ch" forName="accentShape_6" refType="w" fact="0.1269"/>
              <dgm:constr type="h" for="ch" forName="accentShape_6" refType="h" fact="0.5833"/>
              <dgm:constr type="l" for="ch" forName="accentShape_7" refType="w" fact="0.8326"/>
              <dgm:constr type="t" for="ch" forName="accentShape_7" refType="h" fact="0.5"/>
              <dgm:constr type="w" for="ch" forName="accentShape_7" refType="w" fact="0.1269"/>
              <dgm:constr type="h" for="ch" forName="accentShape_7" refType="h" fact="0.5"/>
              <dgm:constr type="l" for="ch" forName="parentText_1"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2"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3"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5"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6"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7"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1"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2"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3"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5"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6"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7" refType="w" fact="0.8326"/>
              <dgm:constr type="t" for="ch" forName="childText_7" refType="h" fact="0.5"/>
              <dgm:constr type="w" for="ch" forName="childText_7" refType="w" refFor="ch" refForName="accentShape_7" fact="0.7"/>
              <dgm:constr type="h" for="ch" forName="childText_7" refType="h" refFor="ch" refForName="accentShape_7"/>
            </dgm:constrLst>
          </dgm:if>
          <dgm:else name="Name29">
            <dgm:constrLst>
              <dgm:constr type="primFontSz" for="des" forName="childText_1" val="65"/>
              <dgm:constr type="primFontSz" for="des" forName="parentText_1" val="65"/>
              <dgm:constr type="primFontSz" for="des" forName="childText_1" refType="primFontSz" refFor="des" refForName="parentText_1" op="lte"/>
              <dgm:constr type="primFontSz" for="des" forName="childText_2" refType="primFontSz" refFor="des" refForName="parentText_1" op="lte"/>
              <dgm:constr type="primFontSz" for="des" forName="childText_3" refType="primFontSz" refFor="des" refForName="parentText_1" op="lte"/>
              <dgm:constr type="primFontSz" for="des" forName="childText_4" refType="primFontSz" refFor="des" refForName="parentText_1" op="lte"/>
              <dgm:constr type="primFontSz" for="des" forName="childText_5" refType="primFontSz" refFor="des" refForName="parentText_1" op="lte"/>
              <dgm:constr type="primFontSz" for="des" forName="childText_6" refType="primFontSz" refFor="des" refForName="parentText_1" op="lte"/>
              <dgm:constr type="primFontSz" for="des" forName="childText_7" refType="primFontSz" refFor="des" refForName="parentText_1" op="lte"/>
              <dgm:constr type="primFontSz" for="des" forName="childText_1" refType="primFontSz" refFor="des" refForName="parentText_2" op="lte"/>
              <dgm:constr type="primFontSz" for="des" forName="childText_2" refType="primFontSz" refFor="des" refForName="parentText_2" op="lte"/>
              <dgm:constr type="primFontSz" for="des" forName="childText_3" refType="primFontSz" refFor="des" refForName="parentText_2" op="lte"/>
              <dgm:constr type="primFontSz" for="des" forName="childText_4" refType="primFontSz" refFor="des" refForName="parentText_2" op="lte"/>
              <dgm:constr type="primFontSz" for="des" forName="childText_5" refType="primFontSz" refFor="des" refForName="parentText_2" op="lte"/>
              <dgm:constr type="primFontSz" for="des" forName="childText_6" refType="primFontSz" refFor="des" refForName="parentText_2" op="lte"/>
              <dgm:constr type="primFontSz" for="des" forName="childText_7" refType="primFontSz" refFor="des" refForName="parentText_2" op="lte"/>
              <dgm:constr type="primFontSz" for="des" forName="childText_1" refType="primFontSz" refFor="des" refForName="parentText_3" op="lte"/>
              <dgm:constr type="primFontSz" for="des" forName="childText_2" refType="primFontSz" refFor="des" refForName="parentText_3" op="lte"/>
              <dgm:constr type="primFontSz" for="des" forName="childText_3" refType="primFontSz" refFor="des" refForName="parentText_3" op="lte"/>
              <dgm:constr type="primFontSz" for="des" forName="childText_4" refType="primFontSz" refFor="des" refForName="parentText_3" op="lte"/>
              <dgm:constr type="primFontSz" for="des" forName="childText_5" refType="primFontSz" refFor="des" refForName="parentText_3" op="lte"/>
              <dgm:constr type="primFontSz" for="des" forName="childText_6" refType="primFontSz" refFor="des" refForName="parentText_3" op="lte"/>
              <dgm:constr type="primFontSz" for="des" forName="childText_7" refType="primFontSz" refFor="des" refForName="parentText_3" op="lte"/>
              <dgm:constr type="primFontSz" for="des" forName="childText_1" refType="primFontSz" refFor="des" refForName="parentText_4" op="lte"/>
              <dgm:constr type="primFontSz" for="des" forName="childText_2" refType="primFontSz" refFor="des" refForName="parentText_4" op="lte"/>
              <dgm:constr type="primFontSz" for="des" forName="childText_3" refType="primFontSz" refFor="des" refForName="parentText_4" op="lte"/>
              <dgm:constr type="primFontSz" for="des" forName="childText_4" refType="primFontSz" refFor="des" refForName="parentText_4" op="lte"/>
              <dgm:constr type="primFontSz" for="des" forName="childText_5" refType="primFontSz" refFor="des" refForName="parentText_4" op="lte"/>
              <dgm:constr type="primFontSz" for="des" forName="childText_6" refType="primFontSz" refFor="des" refForName="parentText_4" op="lte"/>
              <dgm:constr type="primFontSz" for="des" forName="childText_7" refType="primFontSz" refFor="des" refForName="parentText_4" op="lte"/>
              <dgm:constr type="primFontSz" for="des" forName="childText_1" refType="primFontSz" refFor="des" refForName="parentText_5" op="lte"/>
              <dgm:constr type="primFontSz" for="des" forName="childText_2" refType="primFontSz" refFor="des" refForName="parentText_5" op="lte"/>
              <dgm:constr type="primFontSz" for="des" forName="childText_3" refType="primFontSz" refFor="des" refForName="parentText_5" op="lte"/>
              <dgm:constr type="primFontSz" for="des" forName="childText_4" refType="primFontSz" refFor="des" refForName="parentText_5" op="lte"/>
              <dgm:constr type="primFontSz" for="des" forName="childText_5" refType="primFontSz" refFor="des" refForName="parentText_5" op="lte"/>
              <dgm:constr type="primFontSz" for="des" forName="childText_6" refType="primFontSz" refFor="des" refForName="parentText_5" op="lte"/>
              <dgm:constr type="primFontSz" for="des" forName="childText_7" refType="primFontSz" refFor="des" refForName="parentText_5" op="lte"/>
              <dgm:constr type="primFontSz" for="des" forName="childText_1" refType="primFontSz" refFor="des" refForName="parentText_6" op="lte"/>
              <dgm:constr type="primFontSz" for="des" forName="childText_2" refType="primFontSz" refFor="des" refForName="parentText_6" op="lte"/>
              <dgm:constr type="primFontSz" for="des" forName="childText_3" refType="primFontSz" refFor="des" refForName="parentText_6" op="lte"/>
              <dgm:constr type="primFontSz" for="des" forName="childText_4" refType="primFontSz" refFor="des" refForName="parentText_6" op="lte"/>
              <dgm:constr type="primFontSz" for="des" forName="childText_5" refType="primFontSz" refFor="des" refForName="parentText_6" op="lte"/>
              <dgm:constr type="primFontSz" for="des" forName="childText_6" refType="primFontSz" refFor="des" refForName="parentText_6" op="lte"/>
              <dgm:constr type="primFontSz" for="des" forName="childText_7" refType="primFontSz" refFor="des" refForName="parentText_6" op="lte"/>
              <dgm:constr type="primFontSz" for="des" forName="childText_1" refType="primFontSz" refFor="des" refForName="parentText_7" op="lte"/>
              <dgm:constr type="primFontSz" for="des" forName="childText_2" refType="primFontSz" refFor="des" refForName="parentText_7" op="lte"/>
              <dgm:constr type="primFontSz" for="des" forName="childText_3" refType="primFontSz" refFor="des" refForName="parentText_7" op="lte"/>
              <dgm:constr type="primFontSz" for="des" forName="childText_4" refType="primFontSz" refFor="des" refForName="parentText_7" op="lte"/>
              <dgm:constr type="primFontSz" for="des" forName="childText_5" refType="primFontSz" refFor="des" refForName="parentText_7" op="lte"/>
              <dgm:constr type="primFontSz" for="des" forName="childText_6" refType="primFontSz" refFor="des" refForName="parentText_7" op="lte"/>
              <dgm:constr type="primFontSz" for="des" forName="childText_7" refType="primFontSz" refFor="des" refForName="parentText_7" op="lte"/>
              <dgm:constr type="primFontSz" for="des" forName="parentText_2" refType="primFontSz" refFor="des" refForName="parentText_1" op="equ"/>
              <dgm:constr type="primFontSz" for="des" forName="parentText_3" refType="primFontSz" refFor="des" refForName="parentText_1" op="equ"/>
              <dgm:constr type="primFontSz" for="des" forName="parentText_4" refType="primFontSz" refFor="des" refForName="parentText_1" op="equ"/>
              <dgm:constr type="primFontSz" for="des" forName="parentText_5" refType="primFontSz" refFor="des" refForName="parentText_1" op="equ"/>
              <dgm:constr type="primFontSz" for="des" forName="parentText_6" refType="primFontSz" refFor="des" refForName="parentText_1" op="equ"/>
              <dgm:constr type="primFontSz" for="des" forName="parentText_7" refType="primFontSz" refFor="des" refForName="parentText_1" op="equ"/>
              <dgm:constr type="primFontSz" for="des" forName="childText_2" refType="primFontSz" refFor="des" refForName="childText_1" op="equ"/>
              <dgm:constr type="primFontSz" for="des" forName="childText_3" refType="primFontSz" refFor="des" refForName="childText_1" op="equ"/>
              <dgm:constr type="primFontSz" for="des" forName="childText_4" refType="primFontSz" refFor="des" refForName="childText_1" op="equ"/>
              <dgm:constr type="primFontSz" for="des" forName="childText_5" refType="primFontSz" refFor="des" refForName="childText_1" op="equ"/>
              <dgm:constr type="primFontSz" for="des" forName="childText_6" refType="primFontSz" refFor="des" refForName="childText_1" op="equ"/>
              <dgm:constr type="primFontSz" for="des" forName="childText_7" refType="primFontSz" refFor="des" refForName="childText_1" op="equ"/>
              <dgm:constr type="l" for="ch" forName="accentShape_7" refType="w" fact="0"/>
              <dgm:constr type="t" for="ch" forName="accentShape_1" refType="h" fact="0"/>
              <dgm:constr type="w" for="ch" forName="accentShape_1" refType="w" fact="0.1269"/>
              <dgm:constr type="h" for="ch" forName="accentShape_1" refType="h"/>
              <dgm:constr type="l" for="ch" forName="accentShape_6" refType="w" fact="0.1385"/>
              <dgm:constr type="t" for="ch" forName="accentShape_2" refType="h" fact="0.0833"/>
              <dgm:constr type="w" for="ch" forName="accentShape_2" refType="w" fact="0.1269"/>
              <dgm:constr type="h" for="ch" forName="accentShape_2" refType="h" fact="0.9165"/>
              <dgm:constr type="l" for="ch" forName="accentShape_5" refType="w" fact="0.277"/>
              <dgm:constr type="t" for="ch" forName="accentShape_3" refType="h" fact="0.1666"/>
              <dgm:constr type="w" for="ch" forName="accentShape_3" refType="w" fact="0.1269"/>
              <dgm:constr type="h" for="ch" forName="accentShape_3" refType="h" fact="0.8332"/>
              <dgm:constr type="l" for="ch" forName="accentShape_4" refType="w" fact="0.4155"/>
              <dgm:constr type="t" for="ch" forName="accentShape_4" refType="h" fact="0.2499"/>
              <dgm:constr type="w" for="ch" forName="accentShape_4" refType="w" fact="0.1269"/>
              <dgm:constr type="h" for="ch" forName="accentShape_4" refType="h" fact="0.7499"/>
              <dgm:constr type="l" for="ch" forName="accentShape_3" refType="w" fact="0.5539"/>
              <dgm:constr type="t" for="ch" forName="accentShape_5" refType="h" fact="0.3332"/>
              <dgm:constr type="w" for="ch" forName="accentShape_5" refType="w" fact="0.1269"/>
              <dgm:constr type="h" for="ch" forName="accentShape_5" refType="h" fact="0.6666"/>
              <dgm:constr type="l" for="ch" forName="accentShape_2" refType="w" fact="0.6938"/>
              <dgm:constr type="t" for="ch" forName="accentShape_6" refType="h" fact="0.4165"/>
              <dgm:constr type="w" for="ch" forName="accentShape_6" refType="w" fact="0.1269"/>
              <dgm:constr type="h" for="ch" forName="accentShape_6" refType="h" fact="0.5833"/>
              <dgm:constr type="l" for="ch" forName="accentShape_1" refType="w" fact="0.8326"/>
              <dgm:constr type="t" for="ch" forName="accentShape_7" refType="h" fact="0.5"/>
              <dgm:constr type="w" for="ch" forName="accentShape_7" refType="w" fact="0.1269"/>
              <dgm:constr type="h" for="ch" forName="accentShape_7" refType="h" fact="0.5"/>
              <dgm:constr type="l" for="ch" forName="parentText_7" refType="w" fact="0.0888"/>
              <dgm:constr type="t" for="ch" forName="parentText_1" refType="h" fact="0"/>
              <dgm:constr type="w" for="ch" forName="parentText_1" refType="w" refFor="ch" refForName="accentShape_1" fact="0.26"/>
              <dgm:constr type="h" for="ch" forName="parentText_1" refType="h" refFor="ch" refForName="accentShape_1" fact="0.9"/>
              <dgm:constr type="l" for="ch" forName="parentText_6" refType="w" fact="0.2273"/>
              <dgm:constr type="t" for="ch" forName="parentText_2" refType="h" fact="0.0833"/>
              <dgm:constr type="w" for="ch" forName="parentText_2" refType="w" refFor="ch" refForName="accentShape_2" fact="0.26"/>
              <dgm:constr type="h" for="ch" forName="parentText_2" refType="h" refFor="ch" refForName="accentShape_2" fact="0.9"/>
              <dgm:constr type="l" for="ch" forName="parentText_5" refType="w" fact="0.36583"/>
              <dgm:constr type="t" for="ch" forName="parentText_3" refType="h" fact="0.1666"/>
              <dgm:constr type="w" for="ch" forName="parentText_3" refType="w" refFor="ch" refForName="accentShape_3" fact="0.26"/>
              <dgm:constr type="h" for="ch" forName="parentText_3" refType="h" refFor="ch" refForName="accentShape_3" fact="0.9"/>
              <dgm:constr type="l" for="ch" forName="parentText_4" refType="w" fact="0.5043"/>
              <dgm:constr type="t" for="ch" forName="parentText_4" refType="h" fact="0.2499"/>
              <dgm:constr type="w" for="ch" forName="parentText_4" refType="w" refFor="ch" refForName="accentShape_4" fact="0.26"/>
              <dgm:constr type="h" for="ch" forName="parentText_4" refType="h" refFor="ch" refForName="accentShape_4" fact="0.9"/>
              <dgm:constr type="l" for="ch" forName="parentText_3" refType="w" fact="0.6427"/>
              <dgm:constr type="t" for="ch" forName="parentText_5" refType="h" fact="0.3332"/>
              <dgm:constr type="w" for="ch" forName="parentText_5" refType="w" refFor="ch" refForName="accentShape_5" fact="0.26"/>
              <dgm:constr type="h" for="ch" forName="parentText_5" refType="h" refFor="ch" refForName="accentShape_5" fact="0.9"/>
              <dgm:constr type="l" for="ch" forName="parentText_2" refType="w" fact="0.78263"/>
              <dgm:constr type="t" for="ch" forName="parentText_6" refType="h" fact="0.4165"/>
              <dgm:constr type="w" for="ch" forName="parentText_6" refType="w" refFor="ch" refForName="accentShape_6" fact="0.26"/>
              <dgm:constr type="h" for="ch" forName="parentText_6" refType="h" refFor="ch" refForName="accentShape_6" fact="0.9"/>
              <dgm:constr type="l" for="ch" forName="parentText_1" refType="w" fact="0.92143"/>
              <dgm:constr type="t" for="ch" forName="parentText_7" refType="h" fact="0.5"/>
              <dgm:constr type="w" for="ch" forName="parentText_7" refType="w" refFor="ch" refForName="accentShape_7" fact="0.26"/>
              <dgm:constr type="h" for="ch" forName="parentText_7" refType="h" refFor="ch" refForName="accentShape_7" fact="0.9"/>
              <dgm:constr type="l" for="ch" forName="childText_7" refType="w" fact="0"/>
              <dgm:constr type="t" for="ch" forName="childText_1" refType="h" fact="0"/>
              <dgm:constr type="w" for="ch" forName="childText_1" refType="w" refFor="ch" refForName="accentShape_1" fact="0.7"/>
              <dgm:constr type="h" for="ch" forName="childText_1" refType="h" refFor="ch" refForName="accentShape_1"/>
              <dgm:constr type="l" for="ch" forName="childText_6" refType="w" fact="0.1385"/>
              <dgm:constr type="t" for="ch" forName="childText_2" refType="h" fact="0.0833"/>
              <dgm:constr type="w" for="ch" forName="childText_2" refType="w" refFor="ch" refForName="accentShape_2" fact="0.7"/>
              <dgm:constr type="h" for="ch" forName="childText_2" refType="h" refFor="ch" refForName="accentShape_2"/>
              <dgm:constr type="l" for="ch" forName="childText_5" refType="w" fact="0.277"/>
              <dgm:constr type="t" for="ch" forName="childText_3" refType="h" fact="0.1666"/>
              <dgm:constr type="w" for="ch" forName="childText_3" refType="w" refFor="ch" refForName="accentShape_3" fact="0.7"/>
              <dgm:constr type="h" for="ch" forName="childText_3" refType="h" refFor="ch" refForName="accentShape_3"/>
              <dgm:constr type="l" for="ch" forName="childText_4" refType="w" fact="0.4155"/>
              <dgm:constr type="t" for="ch" forName="childText_4" refType="h" fact="0.2499"/>
              <dgm:constr type="w" for="ch" forName="childText_4" refType="w" refFor="ch" refForName="accentShape_4" fact="0.7"/>
              <dgm:constr type="h" for="ch" forName="childText_4" refType="h" refFor="ch" refForName="accentShape_4"/>
              <dgm:constr type="l" for="ch" forName="childText_3" refType="w" fact="0.5539"/>
              <dgm:constr type="t" for="ch" forName="childText_5" refType="h" fact="0.3332"/>
              <dgm:constr type="w" for="ch" forName="childText_5" refType="w" refFor="ch" refForName="accentShape_5" fact="0.7"/>
              <dgm:constr type="h" for="ch" forName="childText_5" refType="h" refFor="ch" refForName="accentShape_5"/>
              <dgm:constr type="l" for="ch" forName="childText_2" refType="w" fact="0.6938"/>
              <dgm:constr type="t" for="ch" forName="childText_6" refType="h" fact="0.4165"/>
              <dgm:constr type="w" for="ch" forName="childText_6" refType="w" refFor="ch" refForName="accentShape_6" fact="0.7"/>
              <dgm:constr type="h" for="ch" forName="childText_6" refType="h" refFor="ch" refForName="accentShape_6"/>
              <dgm:constr type="l" for="ch" forName="childText_1" refType="w" fact="0.8326"/>
              <dgm:constr type="t" for="ch" forName="childText_7" refType="h" fact="0.5"/>
              <dgm:constr type="w" for="ch" forName="childText_7" refType="w" refFor="ch" refForName="accentShape_7" fact="0.7"/>
              <dgm:constr type="h" for="ch" forName="childText_7" refType="h" refFor="ch" refForName="accentShape_7"/>
            </dgm:constrLst>
          </dgm:else>
        </dgm:choose>
      </dgm:else>
    </dgm:choose>
    <dgm:forEach name="wrapper" axis="self" ptType="parTrans">
      <dgm:forEach name="accentRepeat" axis="self">
        <dgm:layoutNode name="imageRepeatNode" styleLbl="node1">
          <dgm:alg type="sp"/>
          <dgm:shape xmlns:r="http://schemas.openxmlformats.org/officeDocument/2006/relationships" type="rect" r:blip="" zOrderOff="-10">
            <dgm:adjLst/>
          </dgm:shape>
          <dgm:presOf axis="self"/>
        </dgm:layoutNode>
      </dgm:forEach>
    </dgm:forEach>
    <dgm:forEach name="Name30" axis="ch" ptType="node" cnt="1">
      <dgm:layoutNode name="parentText_1" styleLbl="node1">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1" styleLbl="node1">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1">
        <dgm:alg type="sp"/>
        <dgm:shape xmlns:r="http://schemas.openxmlformats.org/officeDocument/2006/relationships" r:blip="">
          <dgm:adjLst/>
        </dgm:shape>
        <dgm:presOf/>
        <dgm:constrLst/>
        <dgm:forEach name="Name31" ref="accentRepeat"/>
      </dgm:layoutNode>
    </dgm:forEach>
    <dgm:forEach name="Name32" axis="ch" ptType="node" st="2" cnt="1">
      <dgm:layoutNode name="parentText_2">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2">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2">
        <dgm:alg type="sp"/>
        <dgm:shape xmlns:r="http://schemas.openxmlformats.org/officeDocument/2006/relationships" r:blip="">
          <dgm:adjLst/>
        </dgm:shape>
        <dgm:presOf/>
        <dgm:constrLst/>
        <dgm:forEach name="Name33" ref="accentRepeat"/>
      </dgm:layoutNode>
    </dgm:forEach>
    <dgm:forEach name="Name34" axis="ch" ptType="node" st="3" cnt="1">
      <dgm:layoutNode name="parentText_3">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3">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3">
        <dgm:alg type="sp"/>
        <dgm:shape xmlns:r="http://schemas.openxmlformats.org/officeDocument/2006/relationships" r:blip="">
          <dgm:adjLst/>
        </dgm:shape>
        <dgm:presOf/>
        <dgm:constrLst/>
        <dgm:forEach name="Name35" ref="accentRepeat"/>
      </dgm:layoutNode>
    </dgm:forEach>
    <dgm:forEach name="Name36" axis="ch" ptType="node" st="4" cnt="1">
      <dgm:layoutNode name="parentText_4">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4">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4">
        <dgm:alg type="sp"/>
        <dgm:shape xmlns:r="http://schemas.openxmlformats.org/officeDocument/2006/relationships" r:blip="">
          <dgm:adjLst/>
        </dgm:shape>
        <dgm:presOf/>
        <dgm:constrLst/>
        <dgm:forEach name="Name37" ref="accentRepeat"/>
      </dgm:layoutNode>
    </dgm:forEach>
    <dgm:forEach name="Name38" axis="ch" ptType="node" st="5" cnt="1">
      <dgm:layoutNode name="parentText_5">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45"/>
          <dgm:constr type="tMarg" refType="primFontSz" fact="0"/>
          <dgm:constr type="bMarg" refType="primFontSz" fact="0.1"/>
        </dgm:constrLst>
        <dgm:ruleLst>
          <dgm:rule type="primFontSz" val="5" fact="NaN" max="NaN"/>
        </dgm:ruleLst>
      </dgm:layoutNode>
      <dgm:layoutNode name="childText_5">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5">
        <dgm:alg type="sp"/>
        <dgm:shape xmlns:r="http://schemas.openxmlformats.org/officeDocument/2006/relationships" r:blip="">
          <dgm:adjLst/>
        </dgm:shape>
        <dgm:presOf/>
        <dgm:constrLst/>
        <dgm:forEach name="Name39" ref="accentRepeat"/>
      </dgm:layoutNode>
    </dgm:forEach>
    <dgm:forEach name="Name40" axis="ch" ptType="node" st="6" cnt="1">
      <dgm:layoutNode name="parentText_6">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6">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6">
        <dgm:alg type="sp"/>
        <dgm:shape xmlns:r="http://schemas.openxmlformats.org/officeDocument/2006/relationships" r:blip="">
          <dgm:adjLst/>
        </dgm:shape>
        <dgm:presOf/>
        <dgm:constrLst/>
        <dgm:forEach name="Name41" ref="accentRepeat"/>
      </dgm:layoutNode>
    </dgm:forEach>
    <dgm:forEach name="Name42" axis="ch" ptType="node" st="7" cnt="1">
      <dgm:layoutNode name="parentText_7">
        <dgm:varLst>
          <dgm:chMax val="1"/>
          <dgm:chPref val="1"/>
          <dgm:bulletEnabled val="1"/>
        </dgm:varLst>
        <dgm:alg type="tx">
          <dgm:param type="parTxLTRAlign" val="r"/>
          <dgm:param type="shpTxLTRAlignCh" val="r"/>
          <dgm:param type="txAnchorVertCh" val="mid"/>
          <dgm:param type="autoTxRot" val="grav"/>
        </dgm:alg>
        <dgm:shape xmlns:r="http://schemas.openxmlformats.org/officeDocument/2006/relationships" rot="-90" type="rect" r:blip="" hideGeom="1">
          <dgm:adjLst/>
        </dgm:shape>
        <dgm:presOf axis="self" ptType="node"/>
        <dgm:constrLst>
          <dgm:constr type="lMarg" refType="primFontSz" fact="0.3"/>
          <dgm:constr type="rMarg" refType="primFontSz" fact="0.3"/>
          <dgm:constr type="tMarg" refType="primFontSz" fact="0"/>
          <dgm:constr type="bMarg" refType="primFontSz" fact="0.1"/>
        </dgm:constrLst>
        <dgm:ruleLst>
          <dgm:rule type="primFontSz" val="5" fact="NaN" max="NaN"/>
        </dgm:ruleLst>
      </dgm:layoutNode>
      <dgm:layoutNode name="childText_7">
        <dgm:varLst>
          <dgm:chMax val="0"/>
          <dgm:chPref val="0"/>
          <dgm:bulletEnabled val="1"/>
        </dgm:varLst>
        <dgm:alg type="tx">
          <dgm:param type="txAnchorVert" val="t"/>
          <dgm:param type="parTxLTRAlign" val="l"/>
        </dgm:alg>
        <dgm:shape xmlns:r="http://schemas.openxmlformats.org/officeDocument/2006/relationships" type="rect" r:blip="" hideGeom="1">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Shape_7">
        <dgm:alg type="sp"/>
        <dgm:shape xmlns:r="http://schemas.openxmlformats.org/officeDocument/2006/relationships" r:blip="">
          <dgm:adjLst/>
        </dgm:shape>
        <dgm:presOf/>
        <dgm:constrLst/>
        <dgm:forEach name="Name43" ref="accentRepea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07FAB1-F465-4F14-8D4F-291ECB591F1A}" type="datetimeFigureOut">
              <a:rPr lang="en-US" smtClean="0"/>
              <a:t>11/3/2019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DDC4A0-F59A-4058-BFD0-5E46EE997482}" type="slidenum">
              <a:rPr lang="en-US" smtClean="0"/>
              <a:t>‹#›</a:t>
            </a:fld>
            <a:endParaRPr lang="en-US"/>
          </a:p>
        </p:txBody>
      </p:sp>
    </p:spTree>
    <p:extLst>
      <p:ext uri="{BB962C8B-B14F-4D97-AF65-F5344CB8AC3E}">
        <p14:creationId xmlns:p14="http://schemas.microsoft.com/office/powerpoint/2010/main" val="1696034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DDC4A0-F59A-4058-BFD0-5E46EE997482}" type="slidenum">
              <a:rPr lang="en-US" smtClean="0"/>
              <a:t>2</a:t>
            </a:fld>
            <a:endParaRPr lang="en-US"/>
          </a:p>
        </p:txBody>
      </p:sp>
    </p:spTree>
    <p:extLst>
      <p:ext uri="{BB962C8B-B14F-4D97-AF65-F5344CB8AC3E}">
        <p14:creationId xmlns:p14="http://schemas.microsoft.com/office/powerpoint/2010/main" val="3360272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DDC4A0-F59A-4058-BFD0-5E46EE997482}" type="slidenum">
              <a:rPr lang="en-US" smtClean="0"/>
              <a:t>4</a:t>
            </a:fld>
            <a:endParaRPr lang="en-US"/>
          </a:p>
        </p:txBody>
      </p:sp>
    </p:spTree>
    <p:extLst>
      <p:ext uri="{BB962C8B-B14F-4D97-AF65-F5344CB8AC3E}">
        <p14:creationId xmlns:p14="http://schemas.microsoft.com/office/powerpoint/2010/main" val="2715153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Historical comparative research </a:t>
            </a:r>
            <a:r>
              <a:rPr lang="en-US" sz="1200" b="0" i="0" u="none" strike="noStrike" kern="1200" baseline="0" dirty="0" smtClean="0">
                <a:solidFill>
                  <a:schemeClr val="tx1"/>
                </a:solidFill>
                <a:latin typeface="+mn-lt"/>
                <a:ea typeface="+mn-ea"/>
                <a:cs typeface="+mn-cs"/>
              </a:rPr>
              <a:t>is “research that focuses either on one or more cases over time (the historical part) or on more than one nation or society at one point in time (the comparative part)” (</a:t>
            </a:r>
            <a:r>
              <a:rPr lang="en-US" sz="1200" b="0" i="0" u="none" strike="noStrike" kern="1200" baseline="0" dirty="0" err="1" smtClean="0">
                <a:solidFill>
                  <a:schemeClr val="tx1"/>
                </a:solidFill>
                <a:latin typeface="+mn-lt"/>
                <a:ea typeface="+mn-ea"/>
                <a:cs typeface="+mn-cs"/>
              </a:rPr>
              <a:t>Esterberg</a:t>
            </a:r>
            <a:r>
              <a:rPr lang="en-US" sz="1200" b="0" i="0" u="none" strike="noStrike" kern="1200" baseline="0" dirty="0" smtClean="0">
                <a:solidFill>
                  <a:schemeClr val="tx1"/>
                </a:solidFill>
                <a:latin typeface="+mn-lt"/>
                <a:ea typeface="+mn-ea"/>
                <a:cs typeface="+mn-cs"/>
              </a:rPr>
              <a:t>, 2002, p. 129). </a:t>
            </a:r>
            <a:endParaRPr lang="en-US" dirty="0"/>
          </a:p>
        </p:txBody>
      </p:sp>
      <p:sp>
        <p:nvSpPr>
          <p:cNvPr id="4" name="Slide Number Placeholder 3"/>
          <p:cNvSpPr>
            <a:spLocks noGrp="1"/>
          </p:cNvSpPr>
          <p:nvPr>
            <p:ph type="sldNum" sz="quarter" idx="10"/>
          </p:nvPr>
        </p:nvSpPr>
        <p:spPr/>
        <p:txBody>
          <a:bodyPr/>
          <a:lstStyle/>
          <a:p>
            <a:fld id="{5EDDC4A0-F59A-4058-BFD0-5E46EE997482}" type="slidenum">
              <a:rPr lang="en-US" smtClean="0"/>
              <a:t>5</a:t>
            </a:fld>
            <a:endParaRPr lang="en-US"/>
          </a:p>
        </p:txBody>
      </p:sp>
    </p:spTree>
    <p:extLst>
      <p:ext uri="{BB962C8B-B14F-4D97-AF65-F5344CB8AC3E}">
        <p14:creationId xmlns:p14="http://schemas.microsoft.com/office/powerpoint/2010/main" val="2716236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While there are certainly instances of content analysis in which secondary sources are analyzed, it is more common for content analysts to analyze primary sources. In those instances where secondary sources are analyzed, the researcher’s focus is usually on the process by which the original analyst or presenter of data reached his conclusions or on the choices that were made in terms of how and in what ways to present the data. </a:t>
            </a:r>
            <a:endParaRPr lang="en-US" dirty="0"/>
          </a:p>
        </p:txBody>
      </p:sp>
      <p:sp>
        <p:nvSpPr>
          <p:cNvPr id="4" name="Slide Number Placeholder 3"/>
          <p:cNvSpPr>
            <a:spLocks noGrp="1"/>
          </p:cNvSpPr>
          <p:nvPr>
            <p:ph type="sldNum" sz="quarter" idx="10"/>
          </p:nvPr>
        </p:nvSpPr>
        <p:spPr/>
        <p:txBody>
          <a:bodyPr/>
          <a:lstStyle/>
          <a:p>
            <a:fld id="{5EDDC4A0-F59A-4058-BFD0-5E46EE997482}" type="slidenum">
              <a:rPr lang="en-US" smtClean="0"/>
              <a:t>6</a:t>
            </a:fld>
            <a:endParaRPr lang="en-US"/>
          </a:p>
        </p:txBody>
      </p:sp>
    </p:spTree>
    <p:extLst>
      <p:ext uri="{BB962C8B-B14F-4D97-AF65-F5344CB8AC3E}">
        <p14:creationId xmlns:p14="http://schemas.microsoft.com/office/powerpoint/2010/main" val="1684723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DDC4A0-F59A-4058-BFD0-5E46EE997482}" type="slidenum">
              <a:rPr lang="en-US" smtClean="0"/>
              <a:t>7</a:t>
            </a:fld>
            <a:endParaRPr lang="en-US"/>
          </a:p>
        </p:txBody>
      </p:sp>
    </p:spTree>
    <p:extLst>
      <p:ext uri="{BB962C8B-B14F-4D97-AF65-F5344CB8AC3E}">
        <p14:creationId xmlns:p14="http://schemas.microsoft.com/office/powerpoint/2010/main" val="1876649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DDC4A0-F59A-4058-BFD0-5E46EE997482}" type="slidenum">
              <a:rPr lang="en-US" smtClean="0"/>
              <a:t>8</a:t>
            </a:fld>
            <a:endParaRPr lang="en-US"/>
          </a:p>
        </p:txBody>
      </p:sp>
    </p:spTree>
    <p:extLst>
      <p:ext uri="{BB962C8B-B14F-4D97-AF65-F5344CB8AC3E}">
        <p14:creationId xmlns:p14="http://schemas.microsoft.com/office/powerpoint/2010/main" val="4088620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DDC4A0-F59A-4058-BFD0-5E46EE997482}" type="slidenum">
              <a:rPr lang="en-US" smtClean="0"/>
              <a:t>9</a:t>
            </a:fld>
            <a:endParaRPr lang="en-US"/>
          </a:p>
        </p:txBody>
      </p:sp>
    </p:spTree>
    <p:extLst>
      <p:ext uri="{BB962C8B-B14F-4D97-AF65-F5344CB8AC3E}">
        <p14:creationId xmlns:p14="http://schemas.microsoft.com/office/powerpoint/2010/main" val="3299513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Disadvantages</a:t>
            </a:r>
          </a:p>
          <a:p>
            <a:endParaRPr lang="en-US" dirty="0"/>
          </a:p>
        </p:txBody>
      </p:sp>
      <p:sp>
        <p:nvSpPr>
          <p:cNvPr id="4" name="Slide Number Placeholder 3"/>
          <p:cNvSpPr>
            <a:spLocks noGrp="1"/>
          </p:cNvSpPr>
          <p:nvPr>
            <p:ph type="sldNum" sz="quarter" idx="10"/>
          </p:nvPr>
        </p:nvSpPr>
        <p:spPr/>
        <p:txBody>
          <a:bodyPr/>
          <a:lstStyle/>
          <a:p>
            <a:fld id="{5EDDC4A0-F59A-4058-BFD0-5E46EE997482}" type="slidenum">
              <a:rPr lang="en-US" smtClean="0"/>
              <a:t>10</a:t>
            </a:fld>
            <a:endParaRPr lang="en-US"/>
          </a:p>
        </p:txBody>
      </p:sp>
    </p:spTree>
    <p:extLst>
      <p:ext uri="{BB962C8B-B14F-4D97-AF65-F5344CB8AC3E}">
        <p14:creationId xmlns:p14="http://schemas.microsoft.com/office/powerpoint/2010/main" val="4539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DC379A35-96F8-4A57-8A1F-98F31DECBC6D}" type="datetimeFigureOut">
              <a:rPr lang="en-US" smtClean="0"/>
              <a:t>11/3/2019</a:t>
            </a:fld>
            <a:endParaRPr 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FFD18831-2F19-4F31-81E7-D8DEDFF2B4EF}" type="slidenum">
              <a:rPr lang="en-US" smtClean="0"/>
              <a:t>‹#›</a:t>
            </a:fld>
            <a:endParaRPr lang="en-US"/>
          </a:p>
        </p:txBody>
      </p:sp>
    </p:spTree>
    <p:extLst>
      <p:ext uri="{BB962C8B-B14F-4D97-AF65-F5344CB8AC3E}">
        <p14:creationId xmlns:p14="http://schemas.microsoft.com/office/powerpoint/2010/main" val="422276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379A35-96F8-4A57-8A1F-98F31DECBC6D}"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D18831-2F19-4F31-81E7-D8DEDFF2B4EF}" type="slidenum">
              <a:rPr lang="en-US" smtClean="0"/>
              <a:t>‹#›</a:t>
            </a:fld>
            <a:endParaRPr lang="en-US"/>
          </a:p>
        </p:txBody>
      </p:sp>
    </p:spTree>
    <p:extLst>
      <p:ext uri="{BB962C8B-B14F-4D97-AF65-F5344CB8AC3E}">
        <p14:creationId xmlns:p14="http://schemas.microsoft.com/office/powerpoint/2010/main" val="4060045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379A35-96F8-4A57-8A1F-98F31DECBC6D}"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D18831-2F19-4F31-81E7-D8DEDFF2B4EF}" type="slidenum">
              <a:rPr lang="en-US" smtClean="0"/>
              <a:t>‹#›</a:t>
            </a:fld>
            <a:endParaRPr lang="en-US"/>
          </a:p>
        </p:txBody>
      </p:sp>
    </p:spTree>
    <p:extLst>
      <p:ext uri="{BB962C8B-B14F-4D97-AF65-F5344CB8AC3E}">
        <p14:creationId xmlns:p14="http://schemas.microsoft.com/office/powerpoint/2010/main" val="828358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379A35-96F8-4A57-8A1F-98F31DECBC6D}"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D18831-2F19-4F31-81E7-D8DEDFF2B4EF}" type="slidenum">
              <a:rPr lang="en-US" smtClean="0"/>
              <a:t>‹#›</a:t>
            </a:fld>
            <a:endParaRPr lang="en-US"/>
          </a:p>
        </p:txBody>
      </p:sp>
    </p:spTree>
    <p:extLst>
      <p:ext uri="{BB962C8B-B14F-4D97-AF65-F5344CB8AC3E}">
        <p14:creationId xmlns:p14="http://schemas.microsoft.com/office/powerpoint/2010/main" val="3547035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379A35-96F8-4A57-8A1F-98F31DECBC6D}" type="datetimeFigureOut">
              <a:rPr lang="en-US" smtClean="0"/>
              <a:t>11/3/2019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D18831-2F19-4F31-81E7-D8DEDFF2B4EF}" type="slidenum">
              <a:rPr lang="en-US" smtClean="0"/>
              <a:t>‹#›</a:t>
            </a:fld>
            <a:endParaRPr lang="en-US"/>
          </a:p>
        </p:txBody>
      </p:sp>
    </p:spTree>
    <p:extLst>
      <p:ext uri="{BB962C8B-B14F-4D97-AF65-F5344CB8AC3E}">
        <p14:creationId xmlns:p14="http://schemas.microsoft.com/office/powerpoint/2010/main" val="2597257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379A35-96F8-4A57-8A1F-98F31DECBC6D}" type="datetimeFigureOut">
              <a:rPr lang="en-US" smtClean="0"/>
              <a:t>11/3/2019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D18831-2F19-4F31-81E7-D8DEDFF2B4EF}" type="slidenum">
              <a:rPr lang="en-US" smtClean="0"/>
              <a:t>‹#›</a:t>
            </a:fld>
            <a:endParaRPr lang="en-US"/>
          </a:p>
        </p:txBody>
      </p:sp>
    </p:spTree>
    <p:extLst>
      <p:ext uri="{BB962C8B-B14F-4D97-AF65-F5344CB8AC3E}">
        <p14:creationId xmlns:p14="http://schemas.microsoft.com/office/powerpoint/2010/main" val="401517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379A35-96F8-4A57-8A1F-98F31DECBC6D}" type="datetimeFigureOut">
              <a:rPr lang="en-US" smtClean="0"/>
              <a:t>11/3/2019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D18831-2F19-4F31-81E7-D8DEDFF2B4EF}" type="slidenum">
              <a:rPr lang="en-US" smtClean="0"/>
              <a:t>‹#›</a:t>
            </a:fld>
            <a:endParaRPr lang="en-US"/>
          </a:p>
        </p:txBody>
      </p:sp>
    </p:spTree>
    <p:extLst>
      <p:ext uri="{BB962C8B-B14F-4D97-AF65-F5344CB8AC3E}">
        <p14:creationId xmlns:p14="http://schemas.microsoft.com/office/powerpoint/2010/main" val="3081831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DC379A35-96F8-4A57-8A1F-98F31DECBC6D}"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FFD18831-2F19-4F31-81E7-D8DEDFF2B4EF}" type="slidenum">
              <a:rPr lang="en-US" smtClean="0"/>
              <a:t>‹#›</a:t>
            </a:fld>
            <a:endParaRPr lang="en-US"/>
          </a:p>
        </p:txBody>
      </p:sp>
    </p:spTree>
    <p:extLst>
      <p:ext uri="{BB962C8B-B14F-4D97-AF65-F5344CB8AC3E}">
        <p14:creationId xmlns:p14="http://schemas.microsoft.com/office/powerpoint/2010/main" val="539724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20000"/>
              <a:lumOff val="8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DC379A35-96F8-4A57-8A1F-98F31DECBC6D}" type="datetimeFigureOut">
              <a:rPr lang="en-US" smtClean="0"/>
              <a:t>11/3/2019</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FFD18831-2F19-4F31-81E7-D8DEDFF2B4EF}" type="slidenum">
              <a:rPr lang="en-US" smtClean="0"/>
              <a:t>‹#›</a:t>
            </a:fld>
            <a:endParaRPr lang="en-US"/>
          </a:p>
        </p:txBody>
      </p:sp>
    </p:spTree>
    <p:extLst>
      <p:ext uri="{BB962C8B-B14F-4D97-AF65-F5344CB8AC3E}">
        <p14:creationId xmlns:p14="http://schemas.microsoft.com/office/powerpoint/2010/main" val="415382114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379A35-96F8-4A57-8A1F-98F31DECBC6D}"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D18831-2F19-4F31-81E7-D8DEDFF2B4EF}" type="slidenum">
              <a:rPr lang="en-US" smtClean="0"/>
              <a:t>‹#›</a:t>
            </a:fld>
            <a:endParaRPr lang="en-US"/>
          </a:p>
        </p:txBody>
      </p:sp>
    </p:spTree>
    <p:extLst>
      <p:ext uri="{BB962C8B-B14F-4D97-AF65-F5344CB8AC3E}">
        <p14:creationId xmlns:p14="http://schemas.microsoft.com/office/powerpoint/2010/main" val="1581009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379A35-96F8-4A57-8A1F-98F31DECBC6D}"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D18831-2F19-4F31-81E7-D8DEDFF2B4EF}" type="slidenum">
              <a:rPr lang="en-US" smtClean="0"/>
              <a:t>‹#›</a:t>
            </a:fld>
            <a:endParaRPr lang="en-US"/>
          </a:p>
        </p:txBody>
      </p:sp>
    </p:spTree>
    <p:extLst>
      <p:ext uri="{BB962C8B-B14F-4D97-AF65-F5344CB8AC3E}">
        <p14:creationId xmlns:p14="http://schemas.microsoft.com/office/powerpoint/2010/main" val="3214525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DC379A35-96F8-4A57-8A1F-98F31DECBC6D}" type="datetimeFigureOut">
              <a:rPr lang="en-US" smtClean="0"/>
              <a:t>11/3/2019</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FFD18831-2F19-4F31-81E7-D8DEDFF2B4EF}" type="slidenum">
              <a:rPr lang="en-US" smtClean="0"/>
              <a:t>‹#›</a:t>
            </a:fld>
            <a:endParaRPr lang="en-US"/>
          </a:p>
        </p:txBody>
      </p:sp>
    </p:spTree>
    <p:extLst>
      <p:ext uri="{BB962C8B-B14F-4D97-AF65-F5344CB8AC3E}">
        <p14:creationId xmlns:p14="http://schemas.microsoft.com/office/powerpoint/2010/main" val="3830546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BA5F6-5F01-4671-A6C3-5F3E16163101}"/>
              </a:ext>
            </a:extLst>
          </p:cNvPr>
          <p:cNvSpPr>
            <a:spLocks noGrp="1"/>
          </p:cNvSpPr>
          <p:nvPr>
            <p:ph type="ctrTitle"/>
          </p:nvPr>
        </p:nvSpPr>
        <p:spPr>
          <a:xfrm>
            <a:off x="452628" y="770467"/>
            <a:ext cx="8086725" cy="3056950"/>
          </a:xfrm>
        </p:spPr>
        <p:txBody>
          <a:bodyPr>
            <a:normAutofit/>
          </a:bodyPr>
          <a:lstStyle/>
          <a:p>
            <a:r>
              <a:rPr lang="en-US" dirty="0"/>
              <a:t>Chapter 10: Unobtrusive Research</a:t>
            </a:r>
          </a:p>
        </p:txBody>
      </p:sp>
      <p:sp>
        <p:nvSpPr>
          <p:cNvPr id="3" name="Subtitle 2">
            <a:extLst>
              <a:ext uri="{FF2B5EF4-FFF2-40B4-BE49-F238E27FC236}">
                <a16:creationId xmlns:a16="http://schemas.microsoft.com/office/drawing/2014/main" id="{B59B0B61-A913-4CF9-ABBF-42912ED0223D}"/>
              </a:ext>
            </a:extLst>
          </p:cNvPr>
          <p:cNvSpPr>
            <a:spLocks noGrp="1"/>
          </p:cNvSpPr>
          <p:nvPr>
            <p:ph type="subTitle" idx="1"/>
          </p:nvPr>
        </p:nvSpPr>
        <p:spPr>
          <a:xfrm>
            <a:off x="508663" y="3827417"/>
            <a:ext cx="6921151" cy="1645920"/>
          </a:xfrm>
        </p:spPr>
        <p:txBody>
          <a:bodyPr/>
          <a:lstStyle/>
          <a:p>
            <a:r>
              <a:rPr lang="en-US" i="1"/>
              <a:t>Foundations of Social Work Research</a:t>
            </a:r>
            <a:endParaRPr lang="en-US" i="1" dirty="0"/>
          </a:p>
        </p:txBody>
      </p:sp>
      <p:pic>
        <p:nvPicPr>
          <p:cNvPr id="4" name="Picture 3">
            <a:extLst>
              <a:ext uri="{FF2B5EF4-FFF2-40B4-BE49-F238E27FC236}">
                <a16:creationId xmlns:a16="http://schemas.microsoft.com/office/drawing/2014/main" id="{ED85A50A-988A-4717-90E2-DA990B079F5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08664" y="4516934"/>
            <a:ext cx="2869108" cy="1147643"/>
          </a:xfrm>
          <a:prstGeom prst="rect">
            <a:avLst/>
          </a:prstGeom>
          <a:noFill/>
          <a:ln>
            <a:noFill/>
          </a:ln>
        </p:spPr>
      </p:pic>
      <p:pic>
        <p:nvPicPr>
          <p:cNvPr id="5" name="Picture 4" descr="Image result for cc by nc sa image">
            <a:extLst>
              <a:ext uri="{FF2B5EF4-FFF2-40B4-BE49-F238E27FC236}">
                <a16:creationId xmlns:a16="http://schemas.microsoft.com/office/drawing/2014/main" id="{B0277A35-4E5B-4754-AD43-69A55BAB462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6356" y="4516935"/>
            <a:ext cx="3278981" cy="1147643"/>
          </a:xfrm>
          <a:prstGeom prst="rect">
            <a:avLst/>
          </a:prstGeom>
          <a:noFill/>
          <a:ln>
            <a:noFill/>
          </a:ln>
        </p:spPr>
      </p:pic>
    </p:spTree>
    <p:extLst>
      <p:ext uri="{BB962C8B-B14F-4D97-AF65-F5344CB8AC3E}">
        <p14:creationId xmlns:p14="http://schemas.microsoft.com/office/powerpoint/2010/main" val="1100155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D6F6937-3B5A-4391-9F37-58A571B362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53C870-792C-4C1F-85FA-34CDDB28C761}"/>
              </a:ext>
            </a:extLst>
          </p:cNvPr>
          <p:cNvSpPr>
            <a:spLocks noGrp="1"/>
          </p:cNvSpPr>
          <p:nvPr>
            <p:ph type="title"/>
          </p:nvPr>
        </p:nvSpPr>
        <p:spPr>
          <a:xfrm>
            <a:off x="492918" y="936711"/>
            <a:ext cx="2241198" cy="4984578"/>
          </a:xfrm>
        </p:spPr>
        <p:txBody>
          <a:bodyPr>
            <a:normAutofit/>
          </a:bodyPr>
          <a:lstStyle/>
          <a:p>
            <a:r>
              <a:rPr lang="en-US" sz="3800">
                <a:solidFill>
                  <a:srgbClr val="FFFFFF"/>
                </a:solidFill>
              </a:rPr>
              <a:t>Learning Objectives</a:t>
            </a:r>
          </a:p>
        </p:txBody>
      </p:sp>
      <p:graphicFrame>
        <p:nvGraphicFramePr>
          <p:cNvPr id="4" name="Content Placeholder 3">
            <a:extLst>
              <a:ext uri="{FF2B5EF4-FFF2-40B4-BE49-F238E27FC236}">
                <a16:creationId xmlns:a16="http://schemas.microsoft.com/office/drawing/2014/main" id="{71F2F745-493B-4552-8C7E-D704D4BF8305}"/>
              </a:ext>
            </a:extLst>
          </p:cNvPr>
          <p:cNvGraphicFramePr>
            <a:graphicFrameLocks noGrp="1"/>
          </p:cNvGraphicFramePr>
          <p:nvPr>
            <p:ph idx="1"/>
            <p:extLst>
              <p:ext uri="{D42A27DB-BD31-4B8C-83A1-F6EECF244321}">
                <p14:modId xmlns:p14="http://schemas.microsoft.com/office/powerpoint/2010/main" val="2967880582"/>
              </p:ext>
            </p:extLst>
          </p:nvPr>
        </p:nvGraphicFramePr>
        <p:xfrm>
          <a:off x="3460791" y="344032"/>
          <a:ext cx="5111994" cy="6156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6018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CCD5EF-766D-43B9-A25D-19122E5FB1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1" y="643467"/>
            <a:ext cx="3008121" cy="5571066"/>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9699C9-77F1-4E33-A750-CB78C7EA29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5" y="809244"/>
            <a:ext cx="2763774" cy="5239512"/>
          </a:xfrm>
          <a:prstGeom prst="rect">
            <a:avLst/>
          </a:prstGeom>
          <a:noFill/>
          <a:ln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0969" y="1031634"/>
            <a:ext cx="2526323" cy="4844777"/>
          </a:xfrm>
        </p:spPr>
        <p:txBody>
          <a:bodyPr>
            <a:normAutofit/>
          </a:bodyPr>
          <a:lstStyle/>
          <a:p>
            <a:r>
              <a:rPr lang="en-US" sz="3700">
                <a:solidFill>
                  <a:srgbClr val="FFFFFF"/>
                </a:solidFill>
              </a:rPr>
              <a:t>Unobtrusive Research</a:t>
            </a:r>
          </a:p>
        </p:txBody>
      </p:sp>
      <p:graphicFrame>
        <p:nvGraphicFramePr>
          <p:cNvPr id="4" name="Content Placeholder 3">
            <a:extLst>
              <a:ext uri="{FF2B5EF4-FFF2-40B4-BE49-F238E27FC236}">
                <a16:creationId xmlns:a16="http://schemas.microsoft.com/office/drawing/2014/main" id="{23872BFF-DBB0-47E0-AF48-F73CF7550E79}"/>
              </a:ext>
            </a:extLst>
          </p:cNvPr>
          <p:cNvGraphicFramePr>
            <a:graphicFrameLocks noGrp="1"/>
          </p:cNvGraphicFramePr>
          <p:nvPr>
            <p:ph idx="1"/>
            <p:extLst>
              <p:ext uri="{D42A27DB-BD31-4B8C-83A1-F6EECF244321}">
                <p14:modId xmlns:p14="http://schemas.microsoft.com/office/powerpoint/2010/main" val="1790872855"/>
              </p:ext>
            </p:extLst>
          </p:nvPr>
        </p:nvGraphicFramePr>
        <p:xfrm>
          <a:off x="3967343" y="1031634"/>
          <a:ext cx="4605442" cy="4746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480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normAutofit/>
          </a:bodyPr>
          <a:lstStyle/>
          <a:p>
            <a:pPr algn="ctr"/>
            <a:r>
              <a:rPr lang="en-US" sz="4400" dirty="0"/>
              <a:t>Unobtrusive Research: </a:t>
            </a:r>
            <a:br>
              <a:rPr lang="en-US" sz="4400" dirty="0"/>
            </a:br>
            <a:r>
              <a:rPr lang="en-US" sz="4400" dirty="0"/>
              <a:t>Strengths and Limitations</a:t>
            </a:r>
          </a:p>
        </p:txBody>
      </p:sp>
      <p:graphicFrame>
        <p:nvGraphicFramePr>
          <p:cNvPr id="7" name="Content Placeholder 6">
            <a:extLst>
              <a:ext uri="{FF2B5EF4-FFF2-40B4-BE49-F238E27FC236}">
                <a16:creationId xmlns:a16="http://schemas.microsoft.com/office/drawing/2014/main" id="{6E486E30-6030-43E5-B3D3-8D8984BDCF30}"/>
              </a:ext>
            </a:extLst>
          </p:cNvPr>
          <p:cNvGraphicFramePr>
            <a:graphicFrameLocks noGrp="1"/>
          </p:cNvGraphicFramePr>
          <p:nvPr>
            <p:ph sz="half" idx="1"/>
            <p:extLst>
              <p:ext uri="{D42A27DB-BD31-4B8C-83A1-F6EECF244321}">
                <p14:modId xmlns:p14="http://schemas.microsoft.com/office/powerpoint/2010/main" val="2059153623"/>
              </p:ext>
            </p:extLst>
          </p:nvPr>
        </p:nvGraphicFramePr>
        <p:xfrm>
          <a:off x="492919" y="2157732"/>
          <a:ext cx="8079581" cy="3896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8E3DA20-5F1E-44EA-ADD9-BDE1B0B77E20}"/>
              </a:ext>
            </a:extLst>
          </p:cNvPr>
          <p:cNvSpPr txBox="1"/>
          <p:nvPr/>
        </p:nvSpPr>
        <p:spPr>
          <a:xfrm>
            <a:off x="-21184" y="6182312"/>
            <a:ext cx="9107786" cy="646331"/>
          </a:xfrm>
          <a:prstGeom prst="rect">
            <a:avLst/>
          </a:prstGeom>
          <a:noFill/>
        </p:spPr>
        <p:txBody>
          <a:bodyPr wrap="square" rtlCol="0">
            <a:spAutoFit/>
          </a:bodyPr>
          <a:lstStyle/>
          <a:p>
            <a:r>
              <a:rPr lang="en-US" dirty="0"/>
              <a:t>*Hawthorne effect: </a:t>
            </a:r>
            <a:r>
              <a:rPr lang="en-US" dirty="0" smtClean="0"/>
              <a:t>study participants behave </a:t>
            </a:r>
            <a:r>
              <a:rPr lang="en-US" dirty="0"/>
              <a:t>differently because they know they are being observed</a:t>
            </a:r>
          </a:p>
        </p:txBody>
      </p:sp>
    </p:spTree>
    <p:extLst>
      <p:ext uri="{BB962C8B-B14F-4D97-AF65-F5344CB8AC3E}">
        <p14:creationId xmlns:p14="http://schemas.microsoft.com/office/powerpoint/2010/main" val="3619486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213" y="179937"/>
            <a:ext cx="8079581" cy="1018549"/>
          </a:xfrm>
        </p:spPr>
        <p:txBody>
          <a:bodyPr anchor="t">
            <a:normAutofit/>
          </a:bodyPr>
          <a:lstStyle/>
          <a:p>
            <a:r>
              <a:rPr lang="en-US" dirty="0" smtClean="0"/>
              <a:t>Historical </a:t>
            </a:r>
            <a:r>
              <a:rPr lang="en-US" dirty="0"/>
              <a:t>Comparative Research</a:t>
            </a:r>
          </a:p>
        </p:txBody>
      </p:sp>
      <p:graphicFrame>
        <p:nvGraphicFramePr>
          <p:cNvPr id="4" name="Content Placeholder 3">
            <a:extLst>
              <a:ext uri="{FF2B5EF4-FFF2-40B4-BE49-F238E27FC236}">
                <a16:creationId xmlns:a16="http://schemas.microsoft.com/office/drawing/2014/main" id="{1D6F0862-08EF-47D2-975C-8E6A44673B68}"/>
              </a:ext>
            </a:extLst>
          </p:cNvPr>
          <p:cNvGraphicFramePr>
            <a:graphicFrameLocks noGrp="1"/>
          </p:cNvGraphicFramePr>
          <p:nvPr>
            <p:ph idx="1"/>
            <p:extLst>
              <p:ext uri="{D42A27DB-BD31-4B8C-83A1-F6EECF244321}">
                <p14:modId xmlns:p14="http://schemas.microsoft.com/office/powerpoint/2010/main" val="3305196711"/>
              </p:ext>
            </p:extLst>
          </p:nvPr>
        </p:nvGraphicFramePr>
        <p:xfrm>
          <a:off x="525065" y="876780"/>
          <a:ext cx="8143875" cy="5805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4708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0482F379-E2C0-412F-81C8-E372528260C4}"/>
              </a:ext>
            </a:extLst>
          </p:cNvPr>
          <p:cNvGraphicFramePr>
            <a:graphicFrameLocks noGrp="1"/>
          </p:cNvGraphicFramePr>
          <p:nvPr>
            <p:ph idx="1"/>
            <p:extLst>
              <p:ext uri="{D42A27DB-BD31-4B8C-83A1-F6EECF244321}">
                <p14:modId xmlns:p14="http://schemas.microsoft.com/office/powerpoint/2010/main" val="3672758371"/>
              </p:ext>
            </p:extLst>
          </p:nvPr>
        </p:nvGraphicFramePr>
        <p:xfrm>
          <a:off x="454471" y="1129398"/>
          <a:ext cx="7757021" cy="55792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p:cNvSpPr>
            <a:spLocks noGrp="1"/>
          </p:cNvSpPr>
          <p:nvPr>
            <p:ph type="title"/>
          </p:nvPr>
        </p:nvSpPr>
        <p:spPr>
          <a:xfrm>
            <a:off x="557213" y="179937"/>
            <a:ext cx="8079581" cy="1018549"/>
          </a:xfrm>
        </p:spPr>
        <p:txBody>
          <a:bodyPr anchor="t">
            <a:normAutofit/>
          </a:bodyPr>
          <a:lstStyle/>
          <a:p>
            <a:pPr algn="ctr"/>
            <a:r>
              <a:rPr lang="en-US" dirty="0" smtClean="0"/>
              <a:t>Content Analysis</a:t>
            </a:r>
            <a:endParaRPr lang="en-US" dirty="0"/>
          </a:p>
        </p:txBody>
      </p:sp>
    </p:spTree>
    <p:extLst>
      <p:ext uri="{BB962C8B-B14F-4D97-AF65-F5344CB8AC3E}">
        <p14:creationId xmlns:p14="http://schemas.microsoft.com/office/powerpoint/2010/main" val="142404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Indirect measures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93115775"/>
              </p:ext>
            </p:extLst>
          </p:nvPr>
        </p:nvGraphicFramePr>
        <p:xfrm>
          <a:off x="492919" y="1328632"/>
          <a:ext cx="8066087" cy="3765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D8E3DA20-5F1E-44EA-ADD9-BDE1B0B77E20}"/>
              </a:ext>
            </a:extLst>
          </p:cNvPr>
          <p:cNvSpPr txBox="1"/>
          <p:nvPr/>
        </p:nvSpPr>
        <p:spPr>
          <a:xfrm>
            <a:off x="-21184" y="6182312"/>
            <a:ext cx="9107786" cy="369332"/>
          </a:xfrm>
          <a:prstGeom prst="rect">
            <a:avLst/>
          </a:prstGeom>
          <a:noFill/>
        </p:spPr>
        <p:txBody>
          <a:bodyPr wrap="square" rtlCol="0">
            <a:spAutoFit/>
          </a:bodyPr>
          <a:lstStyle/>
          <a:p>
            <a:pPr algn="ctr"/>
            <a:r>
              <a:rPr lang="en-US" dirty="0" smtClean="0"/>
              <a:t>Can be particularly difficult to understand contextual features of these indirect measures</a:t>
            </a:r>
            <a:endParaRPr lang="en-US" dirty="0"/>
          </a:p>
        </p:txBody>
      </p:sp>
    </p:spTree>
    <p:extLst>
      <p:ext uri="{BB962C8B-B14F-4D97-AF65-F5344CB8AC3E}">
        <p14:creationId xmlns:p14="http://schemas.microsoft.com/office/powerpoint/2010/main" val="3995592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0E3BC903-DB45-4927-B0E9-A59B1728F2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9144000" cy="228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2918" y="4772508"/>
            <a:ext cx="8079581" cy="1658198"/>
          </a:xfrm>
        </p:spPr>
        <p:txBody>
          <a:bodyPr>
            <a:normAutofit/>
          </a:bodyPr>
          <a:lstStyle/>
          <a:p>
            <a:r>
              <a:rPr lang="en-US" dirty="0">
                <a:solidFill>
                  <a:srgbClr val="FFFFFF"/>
                </a:solidFill>
              </a:rPr>
              <a:t>Secondary </a:t>
            </a:r>
            <a:r>
              <a:rPr lang="en-US" dirty="0" smtClean="0">
                <a:solidFill>
                  <a:srgbClr val="FFFFFF"/>
                </a:solidFill>
              </a:rPr>
              <a:t>Data Analysis</a:t>
            </a:r>
            <a:endParaRPr lang="en-US" dirty="0">
              <a:solidFill>
                <a:srgbClr val="FFFFFF"/>
              </a:solidFill>
            </a:endParaRPr>
          </a:p>
        </p:txBody>
      </p:sp>
      <p:graphicFrame>
        <p:nvGraphicFramePr>
          <p:cNvPr id="4" name="Content Placeholder 3">
            <a:extLst>
              <a:ext uri="{FF2B5EF4-FFF2-40B4-BE49-F238E27FC236}">
                <a16:creationId xmlns:a16="http://schemas.microsoft.com/office/drawing/2014/main" id="{6BEF8292-ED72-4889-8279-BC548818C948}"/>
              </a:ext>
            </a:extLst>
          </p:cNvPr>
          <p:cNvGraphicFramePr>
            <a:graphicFrameLocks noGrp="1"/>
          </p:cNvGraphicFramePr>
          <p:nvPr>
            <p:ph idx="1"/>
            <p:extLst>
              <p:ext uri="{D42A27DB-BD31-4B8C-83A1-F6EECF244321}">
                <p14:modId xmlns:p14="http://schemas.microsoft.com/office/powerpoint/2010/main" val="3908116247"/>
              </p:ext>
            </p:extLst>
          </p:nvPr>
        </p:nvGraphicFramePr>
        <p:xfrm>
          <a:off x="494903" y="317544"/>
          <a:ext cx="8154193" cy="425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2037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9" y="264143"/>
            <a:ext cx="8079581" cy="777006"/>
          </a:xfrm>
        </p:spPr>
        <p:txBody>
          <a:bodyPr/>
          <a:lstStyle/>
          <a:p>
            <a:r>
              <a:rPr lang="en-US" dirty="0" smtClean="0"/>
              <a:t>Secondary data analysis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52998718"/>
              </p:ext>
            </p:extLst>
          </p:nvPr>
        </p:nvGraphicFramePr>
        <p:xfrm>
          <a:off x="-145436" y="1167897"/>
          <a:ext cx="8927297" cy="5531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2915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43EFC75-D61F-4CEA-9817-11CC860305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C02F3DD-3E32-4AF8-BFA1-D131A6B4B72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317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2918" y="499533"/>
            <a:ext cx="8079581" cy="1658198"/>
          </a:xfrm>
        </p:spPr>
        <p:txBody>
          <a:bodyPr>
            <a:normAutofit/>
          </a:bodyPr>
          <a:lstStyle/>
          <a:p>
            <a:pPr algn="ctr"/>
            <a:r>
              <a:rPr lang="en-US" dirty="0" smtClean="0">
                <a:solidFill>
                  <a:schemeClr val="tx1"/>
                </a:solidFill>
              </a:rPr>
              <a:t>Disadvantages of Secondary Data Analysis</a:t>
            </a:r>
            <a:endParaRPr lang="en-US"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27445418"/>
              </p:ext>
            </p:extLst>
          </p:nvPr>
        </p:nvGraphicFramePr>
        <p:xfrm>
          <a:off x="538956" y="1707718"/>
          <a:ext cx="8066087" cy="46896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4275538"/>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3ACF124-275F-44F2-8DE0-0A75506982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B61D1F6DB2CC4CB539693B3FBBD6F2" ma:contentTypeVersion="2" ma:contentTypeDescription="Create a new document." ma:contentTypeScope="" ma:versionID="32521f80a829fae63aa1bde082b1e461">
  <xsd:schema xmlns:xsd="http://www.w3.org/2001/XMLSchema" xmlns:xs="http://www.w3.org/2001/XMLSchema" xmlns:p="http://schemas.microsoft.com/office/2006/metadata/properties" xmlns:ns2="b12ce9d3-0aa6-4d85-a86d-0eabace425a3" targetNamespace="http://schemas.microsoft.com/office/2006/metadata/properties" ma:root="true" ma:fieldsID="1bf5a5e4ce96bb832276dbfa42f14477" ns2:_="">
    <xsd:import namespace="b12ce9d3-0aa6-4d85-a86d-0eabace425a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2ce9d3-0aa6-4d85-a86d-0eabace425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591480-8BEA-4B66-800E-C61E6A4F57EC}">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8AAEEC7-2FFF-42C2-99F7-E191F7ED5A74}">
  <ds:schemaRefs>
    <ds:schemaRef ds:uri="http://schemas.microsoft.com/sharepoint/v3/contenttype/forms"/>
  </ds:schemaRefs>
</ds:datastoreItem>
</file>

<file path=customXml/itemProps3.xml><?xml version="1.0" encoding="utf-8"?>
<ds:datastoreItem xmlns:ds="http://schemas.openxmlformats.org/officeDocument/2006/customXml" ds:itemID="{0B0C9362-9743-4C87-B547-9F0396F842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2ce9d3-0aa6-4d85-a86d-0eabace425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93</TotalTime>
  <Words>541</Words>
  <Application>Microsoft Office PowerPoint</Application>
  <PresentationFormat>On-screen Show (4:3)</PresentationFormat>
  <Paragraphs>88</Paragraphs>
  <Slides>10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Metropolitan</vt:lpstr>
      <vt:lpstr>Chapter 10: Unobtrusive Research</vt:lpstr>
      <vt:lpstr>Learning Objectives</vt:lpstr>
      <vt:lpstr>Unobtrusive Research</vt:lpstr>
      <vt:lpstr>Unobtrusive Research:  Strengths and Limitations</vt:lpstr>
      <vt:lpstr>Historical Comparative Research</vt:lpstr>
      <vt:lpstr>Content Analysis</vt:lpstr>
      <vt:lpstr>Indirect measures</vt:lpstr>
      <vt:lpstr>Secondary Data Analysis</vt:lpstr>
      <vt:lpstr>Secondary data analysis</vt:lpstr>
      <vt:lpstr>Disadvantages of Secondary Data Analysis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14: Unobtrusive Research</dc:title>
  <dc:creator>Amanda Steed</dc:creator>
  <cp:lastModifiedBy>Mauldin, Rebecca</cp:lastModifiedBy>
  <cp:revision>14</cp:revision>
  <dcterms:created xsi:type="dcterms:W3CDTF">2019-07-12T19:36:47Z</dcterms:created>
  <dcterms:modified xsi:type="dcterms:W3CDTF">2019-11-04T00:47:47Z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0x010100FDB61D1F6DB2CC4CB539693B3FBBD6F2</vt:lpwstr>
  </property>
</Properties>
</file>